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71" r:id="rId7"/>
    <p:sldId id="261" r:id="rId8"/>
    <p:sldId id="262" r:id="rId9"/>
    <p:sldId id="263" r:id="rId10"/>
    <p:sldId id="264" r:id="rId11"/>
    <p:sldId id="265" r:id="rId12"/>
    <p:sldId id="266" r:id="rId13"/>
    <p:sldId id="267" r:id="rId14"/>
    <p:sldId id="268" r:id="rId15"/>
    <p:sldId id="269" r:id="rId16"/>
    <p:sldId id="270" r:id="rId17"/>
  </p:sldIdLst>
  <p:sldSz cx="18288000" cy="10287000"/>
  <p:notesSz cx="6858000" cy="9144000"/>
  <p:embeddedFontLst>
    <p:embeddedFont>
      <p:font typeface="Calibri" panose="020F0502020204030204" pitchFamily="34" charset="0"/>
      <p:regular r:id="rId18"/>
      <p:bold r:id="rId19"/>
      <p:italic r:id="rId20"/>
      <p:boldItalic r:id="rId21"/>
    </p:embeddedFont>
    <p:embeddedFont>
      <p:font typeface="Helios Extended Bold" panose="020B0604020202020204" charset="0"/>
      <p:regular r:id="rId22"/>
    </p:embeddedFont>
    <p:embeddedFont>
      <p:font typeface="Lato" panose="020F0502020204030203" pitchFamily="34" charset="0"/>
      <p:regular r:id="rId23"/>
      <p:bold r:id="rId24"/>
      <p:italic r:id="rId25"/>
      <p:boldItalic r:id="rId26"/>
    </p:embeddedFont>
    <p:embeddedFont>
      <p:font typeface="Tahoma" panose="020B0604030504040204" pitchFamily="34" charset="0"/>
      <p:regular r:id="rId27"/>
      <p:bold r:id="rId28"/>
    </p:embeddedFont>
    <p:embeddedFont>
      <p:font typeface="Tahoma Bold" panose="020B0804030504040204" pitchFamily="34"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6F5"/>
    <a:srgbClr val="F1F1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75" d="100"/>
          <a:sy n="75" d="100"/>
        </p:scale>
        <p:origin x="474" y="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8" Type="http://schemas.openxmlformats.org/officeDocument/2006/relationships/slide" Target="slides/slide7.xml"/></Relationships>
</file>

<file path=ppt/media/image1.png>
</file>

<file path=ppt/media/image10.jpe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7768AAA1-B497-45BD-ABB2-1CA4D0243731}"/>
              </a:ext>
            </a:extLst>
          </p:cNvPr>
          <p:cNvSpPr/>
          <p:nvPr/>
        </p:nvSpPr>
        <p:spPr>
          <a:xfrm>
            <a:off x="-1" y="1326430"/>
            <a:ext cx="17240978" cy="7634141"/>
          </a:xfrm>
          <a:custGeom>
            <a:avLst/>
            <a:gdLst>
              <a:gd name="connsiteX0" fmla="*/ 0 w 17240978"/>
              <a:gd name="connsiteY0" fmla="*/ 0 h 7634141"/>
              <a:gd name="connsiteX1" fmla="*/ 9677512 w 17240978"/>
              <a:gd name="connsiteY1" fmla="*/ 0 h 7634141"/>
              <a:gd name="connsiteX2" fmla="*/ 9677512 w 17240978"/>
              <a:gd name="connsiteY2" fmla="*/ 1 h 7634141"/>
              <a:gd name="connsiteX3" fmla="*/ 13459245 w 17240978"/>
              <a:gd name="connsiteY3" fmla="*/ 1 h 7634141"/>
              <a:gd name="connsiteX4" fmla="*/ 17240978 w 17240978"/>
              <a:gd name="connsiteY4" fmla="*/ 3817071 h 7634141"/>
              <a:gd name="connsiteX5" fmla="*/ 13459245 w 17240978"/>
              <a:gd name="connsiteY5" fmla="*/ 7634141 h 7634141"/>
              <a:gd name="connsiteX6" fmla="*/ 9677512 w 17240978"/>
              <a:gd name="connsiteY6" fmla="*/ 7634141 h 7634141"/>
              <a:gd name="connsiteX7" fmla="*/ 9677512 w 17240978"/>
              <a:gd name="connsiteY7" fmla="*/ 7634139 h 7634141"/>
              <a:gd name="connsiteX8" fmla="*/ 0 w 17240978"/>
              <a:gd name="connsiteY8" fmla="*/ 7634139 h 7634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40978" h="7634141">
                <a:moveTo>
                  <a:pt x="0" y="0"/>
                </a:moveTo>
                <a:lnTo>
                  <a:pt x="9677512" y="0"/>
                </a:lnTo>
                <a:lnTo>
                  <a:pt x="9677512" y="1"/>
                </a:lnTo>
                <a:lnTo>
                  <a:pt x="13459245" y="1"/>
                </a:lnTo>
                <a:cubicBezTo>
                  <a:pt x="15547838" y="1"/>
                  <a:pt x="17240978" y="1708961"/>
                  <a:pt x="17240978" y="3817071"/>
                </a:cubicBezTo>
                <a:cubicBezTo>
                  <a:pt x="17240978" y="5925181"/>
                  <a:pt x="15547838" y="7634141"/>
                  <a:pt x="13459245" y="7634141"/>
                </a:cubicBezTo>
                <a:lnTo>
                  <a:pt x="9677512" y="7634141"/>
                </a:lnTo>
                <a:lnTo>
                  <a:pt x="9677512" y="7634139"/>
                </a:lnTo>
                <a:lnTo>
                  <a:pt x="0" y="7634139"/>
                </a:lnTo>
                <a:close/>
              </a:path>
            </a:pathLst>
          </a:custGeom>
          <a:solidFill>
            <a:srgbClr val="F6F6F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5" name="Group 5"/>
          <p:cNvGrpSpPr/>
          <p:nvPr/>
        </p:nvGrpSpPr>
        <p:grpSpPr>
          <a:xfrm>
            <a:off x="1028700" y="9009810"/>
            <a:ext cx="248490" cy="248490"/>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7010810" y="1028700"/>
            <a:ext cx="248490" cy="248490"/>
            <a:chOff x="0" y="0"/>
            <a:chExt cx="812800" cy="812800"/>
          </a:xfrm>
        </p:grpSpPr>
        <p:sp>
          <p:nvSpPr>
            <p:cNvPr id="9" name="Freeform 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7600950" y="6932479"/>
            <a:ext cx="3086100" cy="804358"/>
            <a:chOff x="0" y="0"/>
            <a:chExt cx="812800" cy="211847"/>
          </a:xfrm>
        </p:grpSpPr>
        <p:sp>
          <p:nvSpPr>
            <p:cNvPr id="12" name="Freeform 12"/>
            <p:cNvSpPr/>
            <p:nvPr/>
          </p:nvSpPr>
          <p:spPr>
            <a:xfrm>
              <a:off x="0" y="0"/>
              <a:ext cx="812800" cy="211847"/>
            </a:xfrm>
            <a:custGeom>
              <a:avLst/>
              <a:gdLst/>
              <a:ahLst/>
              <a:cxnLst/>
              <a:rect l="l" t="t" r="r" b="b"/>
              <a:pathLst>
                <a:path w="812800" h="211847">
                  <a:moveTo>
                    <a:pt x="50173" y="0"/>
                  </a:moveTo>
                  <a:lnTo>
                    <a:pt x="762627" y="0"/>
                  </a:lnTo>
                  <a:cubicBezTo>
                    <a:pt x="775934" y="0"/>
                    <a:pt x="788695" y="5286"/>
                    <a:pt x="798105" y="14695"/>
                  </a:cubicBezTo>
                  <a:cubicBezTo>
                    <a:pt x="807514" y="24105"/>
                    <a:pt x="812800" y="36866"/>
                    <a:pt x="812800" y="50173"/>
                  </a:cubicBezTo>
                  <a:lnTo>
                    <a:pt x="812800" y="161675"/>
                  </a:lnTo>
                  <a:cubicBezTo>
                    <a:pt x="812800" y="174981"/>
                    <a:pt x="807514" y="187743"/>
                    <a:pt x="798105" y="197152"/>
                  </a:cubicBezTo>
                  <a:cubicBezTo>
                    <a:pt x="788695" y="206561"/>
                    <a:pt x="775934" y="211847"/>
                    <a:pt x="762627" y="211847"/>
                  </a:cubicBezTo>
                  <a:lnTo>
                    <a:pt x="50173" y="211847"/>
                  </a:lnTo>
                  <a:cubicBezTo>
                    <a:pt x="36866" y="211847"/>
                    <a:pt x="24105" y="206561"/>
                    <a:pt x="14695" y="197152"/>
                  </a:cubicBezTo>
                  <a:cubicBezTo>
                    <a:pt x="5286" y="187743"/>
                    <a:pt x="0" y="174981"/>
                    <a:pt x="0" y="161675"/>
                  </a:cubicBezTo>
                  <a:lnTo>
                    <a:pt x="0" y="50173"/>
                  </a:lnTo>
                  <a:cubicBezTo>
                    <a:pt x="0" y="36866"/>
                    <a:pt x="5286" y="24105"/>
                    <a:pt x="14695" y="14695"/>
                  </a:cubicBezTo>
                  <a:cubicBezTo>
                    <a:pt x="24105" y="5286"/>
                    <a:pt x="36866" y="0"/>
                    <a:pt x="50173" y="0"/>
                  </a:cubicBezTo>
                  <a:close/>
                </a:path>
              </a:pathLst>
            </a:custGeom>
            <a:solidFill>
              <a:srgbClr val="E23744"/>
            </a:solidFill>
          </p:spPr>
        </p:sp>
        <p:sp>
          <p:nvSpPr>
            <p:cNvPr id="13" name="TextBox 13"/>
            <p:cNvSpPr txBox="1"/>
            <p:nvPr/>
          </p:nvSpPr>
          <p:spPr>
            <a:xfrm>
              <a:off x="0" y="-47625"/>
              <a:ext cx="812800" cy="259472"/>
            </a:xfrm>
            <a:prstGeom prst="rect">
              <a:avLst/>
            </a:prstGeom>
          </p:spPr>
          <p:txBody>
            <a:bodyPr lIns="50800" tIns="50800" rIns="50800" bIns="50800" rtlCol="0" anchor="ctr"/>
            <a:lstStyle/>
            <a:p>
              <a:pPr algn="ctr">
                <a:lnSpc>
                  <a:spcPts val="3079"/>
                </a:lnSpc>
              </a:pPr>
              <a:r>
                <a:rPr lang="en-US" sz="2199" spc="219">
                  <a:solidFill>
                    <a:srgbClr val="FFFFFF"/>
                  </a:solidFill>
                  <a:latin typeface="Lato"/>
                  <a:ea typeface="Lato"/>
                  <a:cs typeface="Lato"/>
                  <a:sym typeface="Lato"/>
                </a:rPr>
                <a:t>19 July, 2024</a:t>
              </a:r>
            </a:p>
          </p:txBody>
        </p:sp>
      </p:grpSp>
      <p:sp>
        <p:nvSpPr>
          <p:cNvPr id="14" name="Freeform 14"/>
          <p:cNvSpPr/>
          <p:nvPr/>
        </p:nvSpPr>
        <p:spPr>
          <a:xfrm>
            <a:off x="-815402" y="1114425"/>
            <a:ext cx="11659586" cy="3333121"/>
          </a:xfrm>
          <a:custGeom>
            <a:avLst/>
            <a:gdLst/>
            <a:ahLst/>
            <a:cxnLst/>
            <a:rect l="l" t="t" r="r" b="b"/>
            <a:pathLst>
              <a:path w="11659586" h="3333121">
                <a:moveTo>
                  <a:pt x="0" y="0"/>
                </a:moveTo>
                <a:lnTo>
                  <a:pt x="11659587" y="0"/>
                </a:lnTo>
                <a:lnTo>
                  <a:pt x="11659587" y="3333121"/>
                </a:lnTo>
                <a:lnTo>
                  <a:pt x="0" y="3333121"/>
                </a:lnTo>
                <a:lnTo>
                  <a:pt x="0" y="0"/>
                </a:lnTo>
                <a:close/>
              </a:path>
            </a:pathLst>
          </a:custGeom>
          <a:blipFill>
            <a:blip r:embed="rId2">
              <a:alphaModFix amt="7999"/>
            </a:blip>
            <a:stretch>
              <a:fillRect/>
            </a:stretch>
          </a:blipFill>
        </p:spPr>
      </p:sp>
      <p:sp>
        <p:nvSpPr>
          <p:cNvPr id="15" name="TextBox 15"/>
          <p:cNvSpPr txBox="1"/>
          <p:nvPr/>
        </p:nvSpPr>
        <p:spPr>
          <a:xfrm>
            <a:off x="2958126" y="3764221"/>
            <a:ext cx="12371749" cy="2162175"/>
          </a:xfrm>
          <a:prstGeom prst="rect">
            <a:avLst/>
          </a:prstGeom>
        </p:spPr>
        <p:txBody>
          <a:bodyPr lIns="0" tIns="0" rIns="0" bIns="0" rtlCol="0" anchor="t">
            <a:spAutoFit/>
          </a:bodyPr>
          <a:lstStyle/>
          <a:p>
            <a:pPr algn="ctr">
              <a:lnSpc>
                <a:spcPts val="8400"/>
              </a:lnSpc>
            </a:pPr>
            <a:r>
              <a:rPr lang="en-US" sz="6000" spc="300">
                <a:solidFill>
                  <a:srgbClr val="000000"/>
                </a:solidFill>
                <a:latin typeface="Helios Extended Bold"/>
                <a:ea typeface="Helios Extended Bold"/>
                <a:cs typeface="Helios Extended Bold"/>
                <a:sym typeface="Helios Extended Bold"/>
              </a:rPr>
              <a:t>EXCEL,SQL</a:t>
            </a:r>
          </a:p>
          <a:p>
            <a:pPr marL="0" lvl="0" indent="0" algn="ctr">
              <a:lnSpc>
                <a:spcPts val="8400"/>
              </a:lnSpc>
            </a:pPr>
            <a:r>
              <a:rPr lang="en-US" sz="6000" spc="300">
                <a:solidFill>
                  <a:srgbClr val="000000"/>
                </a:solidFill>
                <a:latin typeface="Helios Extended Bold"/>
                <a:ea typeface="Helios Extended Bold"/>
                <a:cs typeface="Helios Extended Bold"/>
                <a:sym typeface="Helios Extended Bold"/>
              </a:rPr>
              <a:t>PROJECT</a:t>
            </a:r>
          </a:p>
        </p:txBody>
      </p:sp>
      <p:sp>
        <p:nvSpPr>
          <p:cNvPr id="16" name="TextBox 16"/>
          <p:cNvSpPr txBox="1"/>
          <p:nvPr/>
        </p:nvSpPr>
        <p:spPr>
          <a:xfrm>
            <a:off x="2958126" y="3187155"/>
            <a:ext cx="12371749" cy="405765"/>
          </a:xfrm>
          <a:prstGeom prst="rect">
            <a:avLst/>
          </a:prstGeom>
        </p:spPr>
        <p:txBody>
          <a:bodyPr lIns="0" tIns="0" rIns="0" bIns="0" rtlCol="0" anchor="t">
            <a:spAutoFit/>
          </a:bodyPr>
          <a:lstStyle/>
          <a:p>
            <a:pPr marL="0" lvl="0" indent="0" algn="ctr">
              <a:lnSpc>
                <a:spcPts val="3359"/>
              </a:lnSpc>
              <a:spcBef>
                <a:spcPct val="0"/>
              </a:spcBef>
            </a:pPr>
            <a:r>
              <a:rPr lang="en-US" sz="2399" spc="239">
                <a:solidFill>
                  <a:srgbClr val="000000"/>
                </a:solidFill>
                <a:latin typeface="Lato"/>
                <a:ea typeface="Lato"/>
                <a:cs typeface="Lato"/>
                <a:sym typeface="Lato"/>
              </a:rPr>
              <a:t>Group 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1588" y="438175"/>
            <a:ext cx="17754111" cy="9169510"/>
          </a:xfrm>
          <a:custGeom>
            <a:avLst/>
            <a:gdLst/>
            <a:ahLst/>
            <a:cxnLst/>
            <a:rect l="l" t="t" r="r" b="b"/>
            <a:pathLst>
              <a:path w="17754111" h="9169510">
                <a:moveTo>
                  <a:pt x="0" y="0"/>
                </a:moveTo>
                <a:lnTo>
                  <a:pt x="17754111" y="0"/>
                </a:lnTo>
                <a:lnTo>
                  <a:pt x="17754111" y="9169511"/>
                </a:lnTo>
                <a:lnTo>
                  <a:pt x="0" y="9169511"/>
                </a:lnTo>
                <a:lnTo>
                  <a:pt x="0" y="0"/>
                </a:lnTo>
                <a:close/>
              </a:path>
            </a:pathLst>
          </a:custGeom>
          <a:blipFill>
            <a:blip r:embed="rId2"/>
            <a:stretch>
              <a:fillRect b="-1426"/>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93223" y="232360"/>
            <a:ext cx="17852519" cy="9822280"/>
          </a:xfrm>
          <a:custGeom>
            <a:avLst/>
            <a:gdLst/>
            <a:ahLst/>
            <a:cxnLst/>
            <a:rect l="l" t="t" r="r" b="b"/>
            <a:pathLst>
              <a:path w="17852519" h="9822280">
                <a:moveTo>
                  <a:pt x="0" y="0"/>
                </a:moveTo>
                <a:lnTo>
                  <a:pt x="17852519" y="0"/>
                </a:lnTo>
                <a:lnTo>
                  <a:pt x="17852519" y="9822280"/>
                </a:lnTo>
                <a:lnTo>
                  <a:pt x="0" y="9822280"/>
                </a:lnTo>
                <a:lnTo>
                  <a:pt x="0" y="0"/>
                </a:lnTo>
                <a:close/>
              </a:path>
            </a:pathLst>
          </a:custGeom>
          <a:blipFill>
            <a:blip r:embed="rId2"/>
            <a:stretch>
              <a:fillRect l="-33" r="-33"/>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2060" y="223582"/>
            <a:ext cx="17952755" cy="9801007"/>
          </a:xfrm>
          <a:custGeom>
            <a:avLst/>
            <a:gdLst/>
            <a:ahLst/>
            <a:cxnLst/>
            <a:rect l="l" t="t" r="r" b="b"/>
            <a:pathLst>
              <a:path w="17952755" h="9801007">
                <a:moveTo>
                  <a:pt x="0" y="0"/>
                </a:moveTo>
                <a:lnTo>
                  <a:pt x="17952756" y="0"/>
                </a:lnTo>
                <a:lnTo>
                  <a:pt x="17952756" y="9801007"/>
                </a:lnTo>
                <a:lnTo>
                  <a:pt x="0" y="9801007"/>
                </a:lnTo>
                <a:lnTo>
                  <a:pt x="0" y="0"/>
                </a:lnTo>
                <a:close/>
              </a:path>
            </a:pathLst>
          </a:custGeom>
          <a:blipFill>
            <a:blip r:embed="rId2"/>
            <a:stretch>
              <a:fillRect/>
            </a:stretch>
          </a:blipFill>
        </p:spPr>
      </p:sp>
      <p:grpSp>
        <p:nvGrpSpPr>
          <p:cNvPr id="3" name="Group 3"/>
          <p:cNvGrpSpPr/>
          <p:nvPr/>
        </p:nvGrpSpPr>
        <p:grpSpPr>
          <a:xfrm>
            <a:off x="761924" y="737394"/>
            <a:ext cx="3086100" cy="300831"/>
            <a:chOff x="0" y="0"/>
            <a:chExt cx="812800" cy="79231"/>
          </a:xfrm>
        </p:grpSpPr>
        <p:sp>
          <p:nvSpPr>
            <p:cNvPr id="4" name="Freeform 4"/>
            <p:cNvSpPr/>
            <p:nvPr/>
          </p:nvSpPr>
          <p:spPr>
            <a:xfrm>
              <a:off x="0" y="0"/>
              <a:ext cx="812800" cy="79231"/>
            </a:xfrm>
            <a:custGeom>
              <a:avLst/>
              <a:gdLst/>
              <a:ahLst/>
              <a:cxnLst/>
              <a:rect l="l" t="t" r="r" b="b"/>
              <a:pathLst>
                <a:path w="812800" h="79231">
                  <a:moveTo>
                    <a:pt x="0" y="0"/>
                  </a:moveTo>
                  <a:lnTo>
                    <a:pt x="812800" y="0"/>
                  </a:lnTo>
                  <a:lnTo>
                    <a:pt x="812800" y="79231"/>
                  </a:lnTo>
                  <a:lnTo>
                    <a:pt x="0" y="79231"/>
                  </a:lnTo>
                  <a:close/>
                </a:path>
              </a:pathLst>
            </a:custGeom>
            <a:solidFill>
              <a:srgbClr val="FEFEFE"/>
            </a:solidFill>
          </p:spPr>
        </p:sp>
        <p:sp>
          <p:nvSpPr>
            <p:cNvPr id="5" name="TextBox 5"/>
            <p:cNvSpPr txBox="1"/>
            <p:nvPr/>
          </p:nvSpPr>
          <p:spPr>
            <a:xfrm>
              <a:off x="0" y="-47625"/>
              <a:ext cx="812800" cy="126856"/>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75519" y="215066"/>
            <a:ext cx="17969086" cy="9874521"/>
          </a:xfrm>
          <a:custGeom>
            <a:avLst/>
            <a:gdLst/>
            <a:ahLst/>
            <a:cxnLst/>
            <a:rect l="l" t="t" r="r" b="b"/>
            <a:pathLst>
              <a:path w="17969086" h="9874521">
                <a:moveTo>
                  <a:pt x="0" y="0"/>
                </a:moveTo>
                <a:lnTo>
                  <a:pt x="17969087" y="0"/>
                </a:lnTo>
                <a:lnTo>
                  <a:pt x="17969087" y="9874522"/>
                </a:lnTo>
                <a:lnTo>
                  <a:pt x="0" y="9874522"/>
                </a:lnTo>
                <a:lnTo>
                  <a:pt x="0" y="0"/>
                </a:lnTo>
                <a:close/>
              </a:path>
            </a:pathLst>
          </a:custGeom>
          <a:blipFill>
            <a:blip r:embed="rId2"/>
            <a:stretch>
              <a:fillRect/>
            </a:stretch>
          </a:blipFill>
        </p:spPr>
      </p:sp>
      <p:grpSp>
        <p:nvGrpSpPr>
          <p:cNvPr id="3" name="Group 3"/>
          <p:cNvGrpSpPr/>
          <p:nvPr/>
        </p:nvGrpSpPr>
        <p:grpSpPr>
          <a:xfrm>
            <a:off x="768744" y="802832"/>
            <a:ext cx="3086100" cy="356487"/>
            <a:chOff x="0" y="0"/>
            <a:chExt cx="812800" cy="93890"/>
          </a:xfrm>
        </p:grpSpPr>
        <p:sp>
          <p:nvSpPr>
            <p:cNvPr id="4" name="Freeform 4"/>
            <p:cNvSpPr/>
            <p:nvPr/>
          </p:nvSpPr>
          <p:spPr>
            <a:xfrm>
              <a:off x="0" y="0"/>
              <a:ext cx="812800" cy="93890"/>
            </a:xfrm>
            <a:custGeom>
              <a:avLst/>
              <a:gdLst/>
              <a:ahLst/>
              <a:cxnLst/>
              <a:rect l="l" t="t" r="r" b="b"/>
              <a:pathLst>
                <a:path w="812800" h="93890">
                  <a:moveTo>
                    <a:pt x="0" y="0"/>
                  </a:moveTo>
                  <a:lnTo>
                    <a:pt x="812800" y="0"/>
                  </a:lnTo>
                  <a:lnTo>
                    <a:pt x="812800" y="93890"/>
                  </a:lnTo>
                  <a:lnTo>
                    <a:pt x="0" y="93890"/>
                  </a:lnTo>
                  <a:close/>
                </a:path>
              </a:pathLst>
            </a:custGeom>
            <a:solidFill>
              <a:srgbClr val="FEFEFE"/>
            </a:solidFill>
          </p:spPr>
        </p:sp>
        <p:sp>
          <p:nvSpPr>
            <p:cNvPr id="5" name="TextBox 5"/>
            <p:cNvSpPr txBox="1"/>
            <p:nvPr/>
          </p:nvSpPr>
          <p:spPr>
            <a:xfrm>
              <a:off x="0" y="-47625"/>
              <a:ext cx="812800" cy="141515"/>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5107604E-7208-4B27-9A18-41DBD584EADB}"/>
              </a:ext>
            </a:extLst>
          </p:cNvPr>
          <p:cNvSpPr/>
          <p:nvPr/>
        </p:nvSpPr>
        <p:spPr>
          <a:xfrm>
            <a:off x="-1" y="1326430"/>
            <a:ext cx="17240978" cy="7634141"/>
          </a:xfrm>
          <a:custGeom>
            <a:avLst/>
            <a:gdLst>
              <a:gd name="connsiteX0" fmla="*/ 0 w 17240978"/>
              <a:gd name="connsiteY0" fmla="*/ 0 h 7634141"/>
              <a:gd name="connsiteX1" fmla="*/ 9677512 w 17240978"/>
              <a:gd name="connsiteY1" fmla="*/ 0 h 7634141"/>
              <a:gd name="connsiteX2" fmla="*/ 9677512 w 17240978"/>
              <a:gd name="connsiteY2" fmla="*/ 1 h 7634141"/>
              <a:gd name="connsiteX3" fmla="*/ 13459245 w 17240978"/>
              <a:gd name="connsiteY3" fmla="*/ 1 h 7634141"/>
              <a:gd name="connsiteX4" fmla="*/ 17240978 w 17240978"/>
              <a:gd name="connsiteY4" fmla="*/ 3817071 h 7634141"/>
              <a:gd name="connsiteX5" fmla="*/ 13459245 w 17240978"/>
              <a:gd name="connsiteY5" fmla="*/ 7634141 h 7634141"/>
              <a:gd name="connsiteX6" fmla="*/ 9677512 w 17240978"/>
              <a:gd name="connsiteY6" fmla="*/ 7634141 h 7634141"/>
              <a:gd name="connsiteX7" fmla="*/ 9677512 w 17240978"/>
              <a:gd name="connsiteY7" fmla="*/ 7634139 h 7634141"/>
              <a:gd name="connsiteX8" fmla="*/ 0 w 17240978"/>
              <a:gd name="connsiteY8" fmla="*/ 7634139 h 7634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40978" h="7634141">
                <a:moveTo>
                  <a:pt x="0" y="0"/>
                </a:moveTo>
                <a:lnTo>
                  <a:pt x="9677512" y="0"/>
                </a:lnTo>
                <a:lnTo>
                  <a:pt x="9677512" y="1"/>
                </a:lnTo>
                <a:lnTo>
                  <a:pt x="13459245" y="1"/>
                </a:lnTo>
                <a:cubicBezTo>
                  <a:pt x="15547838" y="1"/>
                  <a:pt x="17240978" y="1708961"/>
                  <a:pt x="17240978" y="3817071"/>
                </a:cubicBezTo>
                <a:cubicBezTo>
                  <a:pt x="17240978" y="5925181"/>
                  <a:pt x="15547838" y="7634141"/>
                  <a:pt x="13459245" y="7634141"/>
                </a:cubicBezTo>
                <a:lnTo>
                  <a:pt x="9677512" y="7634141"/>
                </a:lnTo>
                <a:lnTo>
                  <a:pt x="9677512" y="7634139"/>
                </a:lnTo>
                <a:lnTo>
                  <a:pt x="0" y="7634139"/>
                </a:lnTo>
                <a:close/>
              </a:path>
            </a:pathLst>
          </a:custGeom>
          <a:solidFill>
            <a:srgbClr val="F6F6F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TextBox 5"/>
          <p:cNvSpPr txBox="1"/>
          <p:nvPr/>
        </p:nvSpPr>
        <p:spPr>
          <a:xfrm>
            <a:off x="2958126" y="3764221"/>
            <a:ext cx="12371749" cy="2162175"/>
          </a:xfrm>
          <a:prstGeom prst="rect">
            <a:avLst/>
          </a:prstGeom>
        </p:spPr>
        <p:txBody>
          <a:bodyPr lIns="0" tIns="0" rIns="0" bIns="0" rtlCol="0" anchor="t">
            <a:spAutoFit/>
          </a:bodyPr>
          <a:lstStyle/>
          <a:p>
            <a:pPr algn="ctr">
              <a:lnSpc>
                <a:spcPts val="8400"/>
              </a:lnSpc>
            </a:pPr>
            <a:r>
              <a:rPr lang="en-US" sz="6000" spc="300">
                <a:solidFill>
                  <a:srgbClr val="000000"/>
                </a:solidFill>
                <a:latin typeface="Helios Extended Bold"/>
                <a:ea typeface="Helios Extended Bold"/>
                <a:cs typeface="Helios Extended Bold"/>
                <a:sym typeface="Helios Extended Bold"/>
              </a:rPr>
              <a:t>EXCEL</a:t>
            </a:r>
          </a:p>
          <a:p>
            <a:pPr marL="0" lvl="0" indent="0" algn="ctr">
              <a:lnSpc>
                <a:spcPts val="8400"/>
              </a:lnSpc>
            </a:pPr>
            <a:r>
              <a:rPr lang="en-US" sz="6000" spc="300">
                <a:solidFill>
                  <a:srgbClr val="000000"/>
                </a:solidFill>
                <a:latin typeface="Helios Extended Bold"/>
                <a:ea typeface="Helios Extended Bold"/>
                <a:cs typeface="Helios Extended Bold"/>
                <a:sym typeface="Helios Extended Bold"/>
              </a:rPr>
              <a:t>PROJECT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76346" y="1670955"/>
            <a:ext cx="17821008" cy="7425420"/>
          </a:xfrm>
          <a:custGeom>
            <a:avLst/>
            <a:gdLst/>
            <a:ahLst/>
            <a:cxnLst/>
            <a:rect l="l" t="t" r="r" b="b"/>
            <a:pathLst>
              <a:path w="17821008" h="7425420">
                <a:moveTo>
                  <a:pt x="0" y="0"/>
                </a:moveTo>
                <a:lnTo>
                  <a:pt x="17821008" y="0"/>
                </a:lnTo>
                <a:lnTo>
                  <a:pt x="17821008" y="7425420"/>
                </a:lnTo>
                <a:lnTo>
                  <a:pt x="0" y="7425420"/>
                </a:lnTo>
                <a:lnTo>
                  <a:pt x="0" y="0"/>
                </a:lnTo>
                <a:close/>
              </a:path>
            </a:pathLst>
          </a:custGeom>
          <a:blipFill>
            <a:blip r:embed="rId2"/>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DF782E7E-EC80-47F2-BD58-AE790B2243A6}"/>
              </a:ext>
            </a:extLst>
          </p:cNvPr>
          <p:cNvSpPr/>
          <p:nvPr/>
        </p:nvSpPr>
        <p:spPr>
          <a:xfrm>
            <a:off x="-1" y="1326430"/>
            <a:ext cx="17240978" cy="7634141"/>
          </a:xfrm>
          <a:custGeom>
            <a:avLst/>
            <a:gdLst>
              <a:gd name="connsiteX0" fmla="*/ 0 w 17240978"/>
              <a:gd name="connsiteY0" fmla="*/ 0 h 7634141"/>
              <a:gd name="connsiteX1" fmla="*/ 9677512 w 17240978"/>
              <a:gd name="connsiteY1" fmla="*/ 0 h 7634141"/>
              <a:gd name="connsiteX2" fmla="*/ 9677512 w 17240978"/>
              <a:gd name="connsiteY2" fmla="*/ 1 h 7634141"/>
              <a:gd name="connsiteX3" fmla="*/ 13459245 w 17240978"/>
              <a:gd name="connsiteY3" fmla="*/ 1 h 7634141"/>
              <a:gd name="connsiteX4" fmla="*/ 17240978 w 17240978"/>
              <a:gd name="connsiteY4" fmla="*/ 3817071 h 7634141"/>
              <a:gd name="connsiteX5" fmla="*/ 13459245 w 17240978"/>
              <a:gd name="connsiteY5" fmla="*/ 7634141 h 7634141"/>
              <a:gd name="connsiteX6" fmla="*/ 9677512 w 17240978"/>
              <a:gd name="connsiteY6" fmla="*/ 7634141 h 7634141"/>
              <a:gd name="connsiteX7" fmla="*/ 9677512 w 17240978"/>
              <a:gd name="connsiteY7" fmla="*/ 7634139 h 7634141"/>
              <a:gd name="connsiteX8" fmla="*/ 0 w 17240978"/>
              <a:gd name="connsiteY8" fmla="*/ 7634139 h 7634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40978" h="7634141">
                <a:moveTo>
                  <a:pt x="0" y="0"/>
                </a:moveTo>
                <a:lnTo>
                  <a:pt x="9677512" y="0"/>
                </a:lnTo>
                <a:lnTo>
                  <a:pt x="9677512" y="1"/>
                </a:lnTo>
                <a:lnTo>
                  <a:pt x="13459245" y="1"/>
                </a:lnTo>
                <a:cubicBezTo>
                  <a:pt x="15547838" y="1"/>
                  <a:pt x="17240978" y="1708961"/>
                  <a:pt x="17240978" y="3817071"/>
                </a:cubicBezTo>
                <a:cubicBezTo>
                  <a:pt x="17240978" y="5925181"/>
                  <a:pt x="15547838" y="7634141"/>
                  <a:pt x="13459245" y="7634141"/>
                </a:cubicBezTo>
                <a:lnTo>
                  <a:pt x="9677512" y="7634141"/>
                </a:lnTo>
                <a:lnTo>
                  <a:pt x="9677512" y="7634139"/>
                </a:lnTo>
                <a:lnTo>
                  <a:pt x="0" y="7634139"/>
                </a:lnTo>
                <a:close/>
              </a:path>
            </a:pathLst>
          </a:custGeom>
          <a:solidFill>
            <a:srgbClr val="F6F6F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TextBox 5"/>
          <p:cNvSpPr txBox="1"/>
          <p:nvPr/>
        </p:nvSpPr>
        <p:spPr>
          <a:xfrm>
            <a:off x="2958126" y="3970422"/>
            <a:ext cx="12371749" cy="2060405"/>
          </a:xfrm>
          <a:prstGeom prst="rect">
            <a:avLst/>
          </a:prstGeom>
        </p:spPr>
        <p:txBody>
          <a:bodyPr lIns="0" tIns="0" rIns="0" bIns="0" rtlCol="0" anchor="t">
            <a:spAutoFit/>
          </a:bodyPr>
          <a:lstStyle/>
          <a:p>
            <a:pPr marL="0" lvl="0" indent="0" algn="ctr">
              <a:lnSpc>
                <a:spcPts val="16238"/>
              </a:lnSpc>
            </a:pPr>
            <a:r>
              <a:rPr lang="en-US" sz="11598" spc="579">
                <a:solidFill>
                  <a:srgbClr val="000000"/>
                </a:solidFill>
                <a:latin typeface="Helios Extended Bold"/>
                <a:ea typeface="Helios Extended Bold"/>
                <a:cs typeface="Helios Extended Bold"/>
                <a:sym typeface="Helios Extended Bold"/>
              </a:rPr>
              <a:t>THANK YOU</a:t>
            </a:r>
          </a:p>
        </p:txBody>
      </p:sp>
      <p:grpSp>
        <p:nvGrpSpPr>
          <p:cNvPr id="6" name="Group 6"/>
          <p:cNvGrpSpPr/>
          <p:nvPr/>
        </p:nvGrpSpPr>
        <p:grpSpPr>
          <a:xfrm>
            <a:off x="1028700" y="9009810"/>
            <a:ext cx="248490" cy="248490"/>
            <a:chOff x="0" y="0"/>
            <a:chExt cx="812800" cy="812800"/>
          </a:xfrm>
        </p:grpSpPr>
        <p:sp>
          <p:nvSpPr>
            <p:cNvPr id="7" name="Freeform 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sp>
        <p:sp>
          <p:nvSpPr>
            <p:cNvPr id="8" name="TextBox 8"/>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9" name="Group 9"/>
          <p:cNvGrpSpPr/>
          <p:nvPr/>
        </p:nvGrpSpPr>
        <p:grpSpPr>
          <a:xfrm>
            <a:off x="17010810" y="1028700"/>
            <a:ext cx="248490" cy="248490"/>
            <a:chOff x="0" y="0"/>
            <a:chExt cx="812800" cy="812800"/>
          </a:xfrm>
        </p:grpSpPr>
        <p:sp>
          <p:nvSpPr>
            <p:cNvPr id="10" name="Freeform 1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sp>
        <p:sp>
          <p:nvSpPr>
            <p:cNvPr id="11" name="TextBox 11"/>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33462" y="0"/>
            <a:ext cx="0" cy="3768928"/>
          </a:xfrm>
          <a:prstGeom prst="line">
            <a:avLst/>
          </a:prstGeom>
          <a:ln w="57150" cap="flat">
            <a:solidFill>
              <a:srgbClr val="4E6E81"/>
            </a:solidFill>
            <a:prstDash val="sysDash"/>
            <a:headEnd type="none" w="sm" len="sm"/>
            <a:tailEnd type="none" w="sm" len="sm"/>
          </a:ln>
        </p:spPr>
      </p:sp>
      <p:grpSp>
        <p:nvGrpSpPr>
          <p:cNvPr id="3" name="Group 3"/>
          <p:cNvGrpSpPr/>
          <p:nvPr/>
        </p:nvGrpSpPr>
        <p:grpSpPr>
          <a:xfrm>
            <a:off x="8001007" y="0"/>
            <a:ext cx="10286993" cy="10287000"/>
            <a:chOff x="0" y="0"/>
            <a:chExt cx="2709331" cy="2709333"/>
          </a:xfrm>
        </p:grpSpPr>
        <p:sp>
          <p:nvSpPr>
            <p:cNvPr id="4" name="Freeform 4"/>
            <p:cNvSpPr/>
            <p:nvPr/>
          </p:nvSpPr>
          <p:spPr>
            <a:xfrm>
              <a:off x="0" y="0"/>
              <a:ext cx="2709331" cy="2709333"/>
            </a:xfrm>
            <a:custGeom>
              <a:avLst/>
              <a:gdLst/>
              <a:ahLst/>
              <a:cxnLst/>
              <a:rect l="l" t="t" r="r" b="b"/>
              <a:pathLst>
                <a:path w="2709331" h="2709333">
                  <a:moveTo>
                    <a:pt x="0" y="0"/>
                  </a:moveTo>
                  <a:lnTo>
                    <a:pt x="2709331" y="0"/>
                  </a:lnTo>
                  <a:lnTo>
                    <a:pt x="2709331" y="2709333"/>
                  </a:lnTo>
                  <a:lnTo>
                    <a:pt x="0" y="2709333"/>
                  </a:lnTo>
                  <a:close/>
                </a:path>
              </a:pathLst>
            </a:custGeom>
            <a:solidFill>
              <a:srgbClr val="F4F4F2">
                <a:alpha val="80000"/>
              </a:srgbClr>
            </a:solidFill>
          </p:spPr>
        </p:sp>
        <p:sp>
          <p:nvSpPr>
            <p:cNvPr id="5" name="TextBox 5"/>
            <p:cNvSpPr txBox="1"/>
            <p:nvPr/>
          </p:nvSpPr>
          <p:spPr>
            <a:xfrm>
              <a:off x="0" y="-47625"/>
              <a:ext cx="2709331" cy="2756958"/>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1004888" y="3964677"/>
            <a:ext cx="6996120" cy="1076251"/>
          </a:xfrm>
          <a:prstGeom prst="rect">
            <a:avLst/>
          </a:prstGeom>
        </p:spPr>
        <p:txBody>
          <a:bodyPr lIns="0" tIns="0" rIns="0" bIns="0" rtlCol="0" anchor="t">
            <a:spAutoFit/>
          </a:bodyPr>
          <a:lstStyle/>
          <a:p>
            <a:pPr marL="0" lvl="0" indent="0" algn="l">
              <a:lnSpc>
                <a:spcPts val="8400"/>
              </a:lnSpc>
            </a:pPr>
            <a:r>
              <a:rPr lang="en-US" sz="6000" spc="300">
                <a:solidFill>
                  <a:srgbClr val="000000"/>
                </a:solidFill>
                <a:latin typeface="Helios Extended Bold"/>
                <a:ea typeface="Helios Extended Bold"/>
                <a:cs typeface="Helios Extended Bold"/>
                <a:sym typeface="Helios Extended Bold"/>
              </a:rPr>
              <a:t>HELLO!</a:t>
            </a:r>
          </a:p>
        </p:txBody>
      </p:sp>
      <p:sp>
        <p:nvSpPr>
          <p:cNvPr id="7" name="TextBox 7"/>
          <p:cNvSpPr txBox="1"/>
          <p:nvPr/>
        </p:nvSpPr>
        <p:spPr>
          <a:xfrm>
            <a:off x="8590063" y="2797378"/>
            <a:ext cx="8693050" cy="4645660"/>
          </a:xfrm>
          <a:prstGeom prst="rect">
            <a:avLst/>
          </a:prstGeom>
        </p:spPr>
        <p:txBody>
          <a:bodyPr lIns="0" tIns="0" rIns="0" bIns="0" rtlCol="0" anchor="t">
            <a:spAutoFit/>
          </a:bodyPr>
          <a:lstStyle/>
          <a:p>
            <a:pPr algn="l">
              <a:lnSpc>
                <a:spcPts val="3679"/>
              </a:lnSpc>
            </a:pPr>
            <a:r>
              <a:rPr lang="en-US" sz="2299" spc="229">
                <a:solidFill>
                  <a:srgbClr val="000000"/>
                </a:solidFill>
                <a:latin typeface="Lato"/>
                <a:ea typeface="Lato"/>
                <a:cs typeface="Lato"/>
                <a:sym typeface="Lato"/>
              </a:rPr>
              <a:t>We extend our heartfelt gratitude to ExcelR Institution for the incredible opportunity to work on the Excel and SQL Data Analyst project. This experience has been invaluable, significantly enhancing our skills and knowledge.</a:t>
            </a:r>
          </a:p>
          <a:p>
            <a:pPr algn="l">
              <a:lnSpc>
                <a:spcPts val="3679"/>
              </a:lnSpc>
            </a:pPr>
            <a:r>
              <a:rPr lang="en-US" sz="2299" spc="229">
                <a:solidFill>
                  <a:srgbClr val="000000"/>
                </a:solidFill>
                <a:latin typeface="Lato"/>
                <a:ea typeface="Lato"/>
                <a:cs typeface="Lato"/>
                <a:sym typeface="Lato"/>
              </a:rPr>
              <a:t>Your guidance and support have been instrumental in our professional growth, and we are truly thankful for the resources and encouragement provided by the ExcelR team.</a:t>
            </a:r>
          </a:p>
          <a:p>
            <a:pPr marL="0" lvl="0" indent="0" algn="l">
              <a:lnSpc>
                <a:spcPts val="3679"/>
              </a:lnSpc>
            </a:pPr>
            <a:endParaRPr lang="en-US" sz="2299" spc="229">
              <a:solidFill>
                <a:srgbClr val="000000"/>
              </a:solidFill>
              <a:latin typeface="Lato"/>
              <a:ea typeface="Lato"/>
              <a:cs typeface="Lato"/>
              <a:sym typeface="Lato"/>
            </a:endParaRPr>
          </a:p>
        </p:txBody>
      </p:sp>
      <p:grpSp>
        <p:nvGrpSpPr>
          <p:cNvPr id="8" name="Group 8"/>
          <p:cNvGrpSpPr/>
          <p:nvPr/>
        </p:nvGrpSpPr>
        <p:grpSpPr>
          <a:xfrm>
            <a:off x="17010810" y="1028700"/>
            <a:ext cx="248490" cy="248490"/>
            <a:chOff x="0" y="0"/>
            <a:chExt cx="812800" cy="812800"/>
          </a:xfrm>
        </p:grpSpPr>
        <p:sp>
          <p:nvSpPr>
            <p:cNvPr id="9" name="Freeform 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534400" y="-8905884"/>
            <a:ext cx="21203378" cy="7634140"/>
            <a:chOff x="0" y="0"/>
            <a:chExt cx="1128752" cy="406400"/>
          </a:xfrm>
        </p:grpSpPr>
        <p:sp>
          <p:nvSpPr>
            <p:cNvPr id="3" name="Freeform 3"/>
            <p:cNvSpPr/>
            <p:nvPr/>
          </p:nvSpPr>
          <p:spPr>
            <a:xfrm>
              <a:off x="0" y="0"/>
              <a:ext cx="1128752" cy="406400"/>
            </a:xfrm>
            <a:custGeom>
              <a:avLst/>
              <a:gdLst/>
              <a:ahLst/>
              <a:cxnLst/>
              <a:rect l="l" t="t" r="r" b="b"/>
              <a:pathLst>
                <a:path w="1128752" h="406400">
                  <a:moveTo>
                    <a:pt x="925552" y="0"/>
                  </a:moveTo>
                  <a:cubicBezTo>
                    <a:pt x="1037776" y="0"/>
                    <a:pt x="1128752" y="90976"/>
                    <a:pt x="1128752" y="203200"/>
                  </a:cubicBezTo>
                  <a:cubicBezTo>
                    <a:pt x="1128752" y="315424"/>
                    <a:pt x="1037776" y="406400"/>
                    <a:pt x="925552" y="406400"/>
                  </a:cubicBezTo>
                  <a:lnTo>
                    <a:pt x="203200" y="406400"/>
                  </a:lnTo>
                  <a:cubicBezTo>
                    <a:pt x="90976" y="406400"/>
                    <a:pt x="0" y="315424"/>
                    <a:pt x="0" y="203200"/>
                  </a:cubicBezTo>
                  <a:cubicBezTo>
                    <a:pt x="0" y="90976"/>
                    <a:pt x="90976" y="0"/>
                    <a:pt x="203200" y="0"/>
                  </a:cubicBezTo>
                  <a:close/>
                </a:path>
              </a:pathLst>
            </a:custGeom>
            <a:solidFill>
              <a:srgbClr val="F4F4F2">
                <a:alpha val="80000"/>
              </a:srgbClr>
            </a:solidFill>
            <a:ln>
              <a:solidFill>
                <a:srgbClr val="F6F6F5"/>
              </a:solidFill>
            </a:ln>
          </p:spPr>
        </p:sp>
        <p:sp>
          <p:nvSpPr>
            <p:cNvPr id="4" name="TextBox 4"/>
            <p:cNvSpPr txBox="1"/>
            <p:nvPr/>
          </p:nvSpPr>
          <p:spPr>
            <a:xfrm>
              <a:off x="0" y="-47625"/>
              <a:ext cx="1128752" cy="454025"/>
            </a:xfrm>
            <a:prstGeom prst="rect">
              <a:avLst/>
            </a:prstGeom>
            <a:ln>
              <a:solidFill>
                <a:srgbClr val="F6F6F5"/>
              </a:solidFill>
            </a:ln>
          </p:spPr>
          <p:txBody>
            <a:bodyPr lIns="50800" tIns="50800" rIns="50800" bIns="50800" rtlCol="0" anchor="ctr"/>
            <a:lstStyle/>
            <a:p>
              <a:pPr algn="ctr">
                <a:lnSpc>
                  <a:spcPts val="3359"/>
                </a:lnSpc>
              </a:pPr>
              <a:endParaRPr/>
            </a:p>
          </p:txBody>
        </p:sp>
      </p:grpSp>
      <p:sp>
        <p:nvSpPr>
          <p:cNvPr id="13" name="Freeform: Shape 12">
            <a:extLst>
              <a:ext uri="{FF2B5EF4-FFF2-40B4-BE49-F238E27FC236}">
                <a16:creationId xmlns:a16="http://schemas.microsoft.com/office/drawing/2014/main" id="{E07D7097-163C-45D6-89D3-B52D6C17DD85}"/>
              </a:ext>
            </a:extLst>
          </p:cNvPr>
          <p:cNvSpPr/>
          <p:nvPr/>
        </p:nvSpPr>
        <p:spPr>
          <a:xfrm>
            <a:off x="-1" y="1326430"/>
            <a:ext cx="17240978" cy="7634141"/>
          </a:xfrm>
          <a:custGeom>
            <a:avLst/>
            <a:gdLst>
              <a:gd name="connsiteX0" fmla="*/ 0 w 17240978"/>
              <a:gd name="connsiteY0" fmla="*/ 0 h 7634141"/>
              <a:gd name="connsiteX1" fmla="*/ 9677512 w 17240978"/>
              <a:gd name="connsiteY1" fmla="*/ 0 h 7634141"/>
              <a:gd name="connsiteX2" fmla="*/ 9677512 w 17240978"/>
              <a:gd name="connsiteY2" fmla="*/ 1 h 7634141"/>
              <a:gd name="connsiteX3" fmla="*/ 13459245 w 17240978"/>
              <a:gd name="connsiteY3" fmla="*/ 1 h 7634141"/>
              <a:gd name="connsiteX4" fmla="*/ 17240978 w 17240978"/>
              <a:gd name="connsiteY4" fmla="*/ 3817071 h 7634141"/>
              <a:gd name="connsiteX5" fmla="*/ 13459245 w 17240978"/>
              <a:gd name="connsiteY5" fmla="*/ 7634141 h 7634141"/>
              <a:gd name="connsiteX6" fmla="*/ 9677512 w 17240978"/>
              <a:gd name="connsiteY6" fmla="*/ 7634141 h 7634141"/>
              <a:gd name="connsiteX7" fmla="*/ 9677512 w 17240978"/>
              <a:gd name="connsiteY7" fmla="*/ 7634139 h 7634141"/>
              <a:gd name="connsiteX8" fmla="*/ 0 w 17240978"/>
              <a:gd name="connsiteY8" fmla="*/ 7634139 h 7634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40978" h="7634141">
                <a:moveTo>
                  <a:pt x="0" y="0"/>
                </a:moveTo>
                <a:lnTo>
                  <a:pt x="9677512" y="0"/>
                </a:lnTo>
                <a:lnTo>
                  <a:pt x="9677512" y="1"/>
                </a:lnTo>
                <a:lnTo>
                  <a:pt x="13459245" y="1"/>
                </a:lnTo>
                <a:cubicBezTo>
                  <a:pt x="15547838" y="1"/>
                  <a:pt x="17240978" y="1708961"/>
                  <a:pt x="17240978" y="3817071"/>
                </a:cubicBezTo>
                <a:cubicBezTo>
                  <a:pt x="17240978" y="5925181"/>
                  <a:pt x="15547838" y="7634141"/>
                  <a:pt x="13459245" y="7634141"/>
                </a:cubicBezTo>
                <a:lnTo>
                  <a:pt x="9677512" y="7634141"/>
                </a:lnTo>
                <a:lnTo>
                  <a:pt x="9677512" y="7634139"/>
                </a:lnTo>
                <a:lnTo>
                  <a:pt x="0" y="7634139"/>
                </a:lnTo>
                <a:close/>
              </a:path>
            </a:pathLst>
          </a:custGeom>
          <a:solidFill>
            <a:srgbClr val="F6F6F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TextBox 5"/>
          <p:cNvSpPr txBox="1"/>
          <p:nvPr/>
        </p:nvSpPr>
        <p:spPr>
          <a:xfrm>
            <a:off x="2958126" y="3764221"/>
            <a:ext cx="12371749" cy="2162175"/>
          </a:xfrm>
          <a:prstGeom prst="rect">
            <a:avLst/>
          </a:prstGeom>
        </p:spPr>
        <p:txBody>
          <a:bodyPr lIns="0" tIns="0" rIns="0" bIns="0" rtlCol="0" anchor="t">
            <a:spAutoFit/>
          </a:bodyPr>
          <a:lstStyle/>
          <a:p>
            <a:pPr algn="ctr">
              <a:lnSpc>
                <a:spcPts val="8400"/>
              </a:lnSpc>
            </a:pPr>
            <a:r>
              <a:rPr lang="en-US" sz="6000" spc="300">
                <a:solidFill>
                  <a:srgbClr val="000000"/>
                </a:solidFill>
                <a:latin typeface="Helios Extended Bold"/>
                <a:ea typeface="Helios Extended Bold"/>
                <a:cs typeface="Helios Extended Bold"/>
                <a:sym typeface="Helios Extended Bold"/>
              </a:rPr>
              <a:t>SQL</a:t>
            </a:r>
          </a:p>
          <a:p>
            <a:pPr marL="0" lvl="0" indent="0" algn="ctr">
              <a:lnSpc>
                <a:spcPts val="8400"/>
              </a:lnSpc>
            </a:pPr>
            <a:r>
              <a:rPr lang="en-US" sz="6000" spc="300">
                <a:solidFill>
                  <a:srgbClr val="000000"/>
                </a:solidFill>
                <a:latin typeface="Helios Extended Bold"/>
                <a:ea typeface="Helios Extended Bold"/>
                <a:cs typeface="Helios Extended Bold"/>
                <a:sym typeface="Helios Extended Bold"/>
              </a:rPr>
              <a:t>PROJECT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7045445" y="6642820"/>
            <a:ext cx="3527756" cy="1908789"/>
            <a:chOff x="0" y="0"/>
            <a:chExt cx="2043328" cy="1105598"/>
          </a:xfrm>
        </p:grpSpPr>
        <p:sp>
          <p:nvSpPr>
            <p:cNvPr id="3" name="Freeform 3"/>
            <p:cNvSpPr/>
            <p:nvPr/>
          </p:nvSpPr>
          <p:spPr>
            <a:xfrm>
              <a:off x="68707" y="102743"/>
              <a:ext cx="1890522" cy="939927"/>
            </a:xfrm>
            <a:custGeom>
              <a:avLst/>
              <a:gdLst/>
              <a:ahLst/>
              <a:cxnLst/>
              <a:rect l="l" t="t" r="r" b="b"/>
              <a:pathLst>
                <a:path w="1890522" h="939927">
                  <a:moveTo>
                    <a:pt x="100711" y="0"/>
                  </a:moveTo>
                  <a:lnTo>
                    <a:pt x="172720" y="0"/>
                  </a:lnTo>
                  <a:lnTo>
                    <a:pt x="172720" y="7239"/>
                  </a:lnTo>
                  <a:lnTo>
                    <a:pt x="100711" y="7239"/>
                  </a:lnTo>
                  <a:close/>
                  <a:moveTo>
                    <a:pt x="201549" y="0"/>
                  </a:moveTo>
                  <a:lnTo>
                    <a:pt x="273558" y="0"/>
                  </a:lnTo>
                  <a:lnTo>
                    <a:pt x="273558" y="7239"/>
                  </a:lnTo>
                  <a:lnTo>
                    <a:pt x="201549" y="7239"/>
                  </a:lnTo>
                  <a:close/>
                  <a:moveTo>
                    <a:pt x="302387" y="0"/>
                  </a:moveTo>
                  <a:lnTo>
                    <a:pt x="374396" y="0"/>
                  </a:lnTo>
                  <a:lnTo>
                    <a:pt x="374396" y="7239"/>
                  </a:lnTo>
                  <a:lnTo>
                    <a:pt x="302260" y="7239"/>
                  </a:lnTo>
                  <a:close/>
                  <a:moveTo>
                    <a:pt x="403225" y="0"/>
                  </a:moveTo>
                  <a:lnTo>
                    <a:pt x="475234" y="0"/>
                  </a:lnTo>
                  <a:lnTo>
                    <a:pt x="475234" y="7239"/>
                  </a:lnTo>
                  <a:lnTo>
                    <a:pt x="403098" y="7239"/>
                  </a:lnTo>
                  <a:close/>
                  <a:moveTo>
                    <a:pt x="504063" y="0"/>
                  </a:moveTo>
                  <a:lnTo>
                    <a:pt x="576072" y="0"/>
                  </a:lnTo>
                  <a:lnTo>
                    <a:pt x="576072" y="7239"/>
                  </a:lnTo>
                  <a:lnTo>
                    <a:pt x="503809" y="7239"/>
                  </a:lnTo>
                  <a:close/>
                  <a:moveTo>
                    <a:pt x="604901" y="0"/>
                  </a:moveTo>
                  <a:lnTo>
                    <a:pt x="676910" y="0"/>
                  </a:lnTo>
                  <a:lnTo>
                    <a:pt x="676910" y="7239"/>
                  </a:lnTo>
                  <a:lnTo>
                    <a:pt x="604647" y="7239"/>
                  </a:lnTo>
                  <a:close/>
                  <a:moveTo>
                    <a:pt x="705739" y="0"/>
                  </a:moveTo>
                  <a:lnTo>
                    <a:pt x="777748" y="0"/>
                  </a:lnTo>
                  <a:lnTo>
                    <a:pt x="777748" y="7239"/>
                  </a:lnTo>
                  <a:lnTo>
                    <a:pt x="705358" y="7239"/>
                  </a:lnTo>
                  <a:close/>
                  <a:moveTo>
                    <a:pt x="806577" y="0"/>
                  </a:moveTo>
                  <a:lnTo>
                    <a:pt x="878586" y="0"/>
                  </a:lnTo>
                  <a:lnTo>
                    <a:pt x="878586" y="7239"/>
                  </a:lnTo>
                  <a:lnTo>
                    <a:pt x="806196" y="7239"/>
                  </a:lnTo>
                  <a:close/>
                  <a:moveTo>
                    <a:pt x="907415" y="0"/>
                  </a:moveTo>
                  <a:lnTo>
                    <a:pt x="979424" y="0"/>
                  </a:lnTo>
                  <a:lnTo>
                    <a:pt x="979424" y="7239"/>
                  </a:lnTo>
                  <a:lnTo>
                    <a:pt x="906907" y="7239"/>
                  </a:lnTo>
                  <a:close/>
                  <a:moveTo>
                    <a:pt x="1008253" y="0"/>
                  </a:moveTo>
                  <a:lnTo>
                    <a:pt x="1080262" y="0"/>
                  </a:lnTo>
                  <a:lnTo>
                    <a:pt x="1080262" y="7239"/>
                  </a:lnTo>
                  <a:lnTo>
                    <a:pt x="1007745" y="7239"/>
                  </a:lnTo>
                  <a:close/>
                  <a:moveTo>
                    <a:pt x="1109091" y="0"/>
                  </a:moveTo>
                  <a:lnTo>
                    <a:pt x="1181100" y="0"/>
                  </a:lnTo>
                  <a:lnTo>
                    <a:pt x="1181100" y="7239"/>
                  </a:lnTo>
                  <a:lnTo>
                    <a:pt x="1108583" y="7239"/>
                  </a:lnTo>
                  <a:close/>
                  <a:moveTo>
                    <a:pt x="1209929" y="0"/>
                  </a:moveTo>
                  <a:lnTo>
                    <a:pt x="1281938" y="0"/>
                  </a:lnTo>
                  <a:lnTo>
                    <a:pt x="1281938" y="7239"/>
                  </a:lnTo>
                  <a:lnTo>
                    <a:pt x="1209929" y="7239"/>
                  </a:lnTo>
                  <a:close/>
                  <a:moveTo>
                    <a:pt x="1310767" y="0"/>
                  </a:moveTo>
                  <a:lnTo>
                    <a:pt x="1382776" y="0"/>
                  </a:lnTo>
                  <a:lnTo>
                    <a:pt x="1382776" y="7239"/>
                  </a:lnTo>
                  <a:lnTo>
                    <a:pt x="1310767" y="7239"/>
                  </a:lnTo>
                  <a:close/>
                  <a:moveTo>
                    <a:pt x="1411605" y="0"/>
                  </a:moveTo>
                  <a:lnTo>
                    <a:pt x="1483614" y="0"/>
                  </a:lnTo>
                  <a:lnTo>
                    <a:pt x="1483614" y="7239"/>
                  </a:lnTo>
                  <a:lnTo>
                    <a:pt x="1410843" y="7239"/>
                  </a:lnTo>
                  <a:close/>
                  <a:moveTo>
                    <a:pt x="1512443" y="0"/>
                  </a:moveTo>
                  <a:lnTo>
                    <a:pt x="1584452" y="0"/>
                  </a:lnTo>
                  <a:lnTo>
                    <a:pt x="1584452" y="7239"/>
                  </a:lnTo>
                  <a:lnTo>
                    <a:pt x="1512443" y="7239"/>
                  </a:lnTo>
                  <a:close/>
                  <a:moveTo>
                    <a:pt x="1613281" y="0"/>
                  </a:moveTo>
                  <a:lnTo>
                    <a:pt x="1685290" y="0"/>
                  </a:lnTo>
                  <a:lnTo>
                    <a:pt x="1685290" y="7239"/>
                  </a:lnTo>
                  <a:lnTo>
                    <a:pt x="1613281" y="7239"/>
                  </a:lnTo>
                  <a:close/>
                  <a:moveTo>
                    <a:pt x="1714119" y="0"/>
                  </a:moveTo>
                  <a:lnTo>
                    <a:pt x="1786128" y="0"/>
                  </a:lnTo>
                  <a:lnTo>
                    <a:pt x="1786128" y="7239"/>
                  </a:lnTo>
                  <a:lnTo>
                    <a:pt x="1714119" y="7239"/>
                  </a:lnTo>
                  <a:close/>
                  <a:moveTo>
                    <a:pt x="1814957" y="0"/>
                  </a:moveTo>
                  <a:lnTo>
                    <a:pt x="1886966" y="0"/>
                  </a:lnTo>
                  <a:lnTo>
                    <a:pt x="1886966" y="7239"/>
                  </a:lnTo>
                  <a:lnTo>
                    <a:pt x="1814957" y="7239"/>
                  </a:lnTo>
                  <a:close/>
                  <a:moveTo>
                    <a:pt x="1890522" y="32385"/>
                  </a:moveTo>
                  <a:lnTo>
                    <a:pt x="1890522" y="104267"/>
                  </a:lnTo>
                  <a:lnTo>
                    <a:pt x="1883283" y="104267"/>
                  </a:lnTo>
                  <a:lnTo>
                    <a:pt x="1883283" y="32385"/>
                  </a:lnTo>
                  <a:close/>
                  <a:moveTo>
                    <a:pt x="1890522" y="133223"/>
                  </a:moveTo>
                  <a:lnTo>
                    <a:pt x="1890522" y="205232"/>
                  </a:lnTo>
                  <a:lnTo>
                    <a:pt x="1883283" y="205232"/>
                  </a:lnTo>
                  <a:lnTo>
                    <a:pt x="1883283" y="133096"/>
                  </a:lnTo>
                  <a:close/>
                  <a:moveTo>
                    <a:pt x="1890522" y="234061"/>
                  </a:moveTo>
                  <a:lnTo>
                    <a:pt x="1890522" y="306070"/>
                  </a:lnTo>
                  <a:lnTo>
                    <a:pt x="1883283" y="306070"/>
                  </a:lnTo>
                  <a:lnTo>
                    <a:pt x="1883283" y="233934"/>
                  </a:lnTo>
                  <a:close/>
                  <a:moveTo>
                    <a:pt x="1890522" y="334899"/>
                  </a:moveTo>
                  <a:lnTo>
                    <a:pt x="1890522" y="406908"/>
                  </a:lnTo>
                  <a:lnTo>
                    <a:pt x="1883283" y="406908"/>
                  </a:lnTo>
                  <a:lnTo>
                    <a:pt x="1883283" y="334645"/>
                  </a:lnTo>
                  <a:close/>
                  <a:moveTo>
                    <a:pt x="1890522" y="435737"/>
                  </a:moveTo>
                  <a:lnTo>
                    <a:pt x="1890522" y="507746"/>
                  </a:lnTo>
                  <a:lnTo>
                    <a:pt x="1883283" y="507746"/>
                  </a:lnTo>
                  <a:lnTo>
                    <a:pt x="1883283" y="435483"/>
                  </a:lnTo>
                  <a:close/>
                  <a:moveTo>
                    <a:pt x="1890522" y="536575"/>
                  </a:moveTo>
                  <a:lnTo>
                    <a:pt x="1890522" y="608584"/>
                  </a:lnTo>
                  <a:lnTo>
                    <a:pt x="1883283" y="608584"/>
                  </a:lnTo>
                  <a:lnTo>
                    <a:pt x="1883283" y="536194"/>
                  </a:lnTo>
                  <a:close/>
                  <a:moveTo>
                    <a:pt x="1890522" y="637413"/>
                  </a:moveTo>
                  <a:lnTo>
                    <a:pt x="1890522" y="709422"/>
                  </a:lnTo>
                  <a:lnTo>
                    <a:pt x="1883283" y="709422"/>
                  </a:lnTo>
                  <a:lnTo>
                    <a:pt x="1883283" y="637032"/>
                  </a:lnTo>
                  <a:close/>
                  <a:moveTo>
                    <a:pt x="1890522" y="738251"/>
                  </a:moveTo>
                  <a:lnTo>
                    <a:pt x="1890522" y="810260"/>
                  </a:lnTo>
                  <a:lnTo>
                    <a:pt x="1883283" y="810260"/>
                  </a:lnTo>
                  <a:lnTo>
                    <a:pt x="1883283" y="737743"/>
                  </a:lnTo>
                  <a:close/>
                  <a:moveTo>
                    <a:pt x="1890522" y="839089"/>
                  </a:moveTo>
                  <a:lnTo>
                    <a:pt x="1890522" y="911098"/>
                  </a:lnTo>
                  <a:lnTo>
                    <a:pt x="1883283" y="911098"/>
                  </a:lnTo>
                  <a:lnTo>
                    <a:pt x="1883283" y="838581"/>
                  </a:lnTo>
                  <a:close/>
                  <a:moveTo>
                    <a:pt x="1890522" y="939927"/>
                  </a:moveTo>
                  <a:lnTo>
                    <a:pt x="1890522" y="939927"/>
                  </a:lnTo>
                  <a:lnTo>
                    <a:pt x="1883283" y="939927"/>
                  </a:lnTo>
                  <a:lnTo>
                    <a:pt x="1883283" y="939927"/>
                  </a:lnTo>
                  <a:close/>
                  <a:moveTo>
                    <a:pt x="0" y="0"/>
                  </a:moveTo>
                  <a:lnTo>
                    <a:pt x="72009" y="0"/>
                  </a:lnTo>
                  <a:lnTo>
                    <a:pt x="72009" y="7239"/>
                  </a:lnTo>
                  <a:lnTo>
                    <a:pt x="0" y="7239"/>
                  </a:lnTo>
                  <a:close/>
                </a:path>
              </a:pathLst>
            </a:custGeom>
            <a:solidFill>
              <a:srgbClr val="000000"/>
            </a:solidFill>
          </p:spPr>
        </p:sp>
        <p:sp>
          <p:nvSpPr>
            <p:cNvPr id="4" name="Freeform 4"/>
            <p:cNvSpPr/>
            <p:nvPr/>
          </p:nvSpPr>
          <p:spPr>
            <a:xfrm>
              <a:off x="63500" y="63500"/>
              <a:ext cx="81661" cy="78486"/>
            </a:xfrm>
            <a:custGeom>
              <a:avLst/>
              <a:gdLst/>
              <a:ahLst/>
              <a:cxnLst/>
              <a:rect l="l" t="t" r="r" b="b"/>
              <a:pathLst>
                <a:path w="81661" h="78486">
                  <a:moveTo>
                    <a:pt x="0" y="72009"/>
                  </a:moveTo>
                  <a:lnTo>
                    <a:pt x="72009" y="35941"/>
                  </a:lnTo>
                  <a:lnTo>
                    <a:pt x="73660" y="39116"/>
                  </a:lnTo>
                  <a:lnTo>
                    <a:pt x="72009" y="42291"/>
                  </a:lnTo>
                  <a:lnTo>
                    <a:pt x="0" y="6477"/>
                  </a:lnTo>
                  <a:lnTo>
                    <a:pt x="3175" y="0"/>
                  </a:lnTo>
                  <a:lnTo>
                    <a:pt x="81661" y="39243"/>
                  </a:lnTo>
                  <a:lnTo>
                    <a:pt x="3302" y="78486"/>
                  </a:lnTo>
                  <a:close/>
                </a:path>
              </a:pathLst>
            </a:custGeom>
            <a:solidFill>
              <a:srgbClr val="000000"/>
            </a:solidFill>
          </p:spPr>
        </p:sp>
        <p:sp>
          <p:nvSpPr>
            <p:cNvPr id="5" name="Freeform 5"/>
            <p:cNvSpPr/>
            <p:nvPr/>
          </p:nvSpPr>
          <p:spPr>
            <a:xfrm>
              <a:off x="147828" y="66675"/>
              <a:ext cx="7239" cy="72009"/>
            </a:xfrm>
            <a:custGeom>
              <a:avLst/>
              <a:gdLst/>
              <a:ahLst/>
              <a:cxnLst/>
              <a:rect l="l" t="t" r="r" b="b"/>
              <a:pathLst>
                <a:path w="7239" h="72009">
                  <a:moveTo>
                    <a:pt x="0" y="72009"/>
                  </a:moveTo>
                  <a:lnTo>
                    <a:pt x="0" y="0"/>
                  </a:lnTo>
                  <a:lnTo>
                    <a:pt x="7239" y="0"/>
                  </a:lnTo>
                  <a:lnTo>
                    <a:pt x="7239" y="72009"/>
                  </a:lnTo>
                  <a:close/>
                </a:path>
              </a:pathLst>
            </a:custGeom>
            <a:solidFill>
              <a:srgbClr val="000000"/>
            </a:solidFill>
          </p:spPr>
        </p:sp>
        <p:sp>
          <p:nvSpPr>
            <p:cNvPr id="6" name="Freeform 6"/>
            <p:cNvSpPr/>
            <p:nvPr/>
          </p:nvSpPr>
          <p:spPr>
            <a:xfrm>
              <a:off x="1922272" y="991616"/>
              <a:ext cx="57531" cy="7239"/>
            </a:xfrm>
            <a:custGeom>
              <a:avLst/>
              <a:gdLst/>
              <a:ahLst/>
              <a:cxnLst/>
              <a:rect l="l" t="t" r="r" b="b"/>
              <a:pathLst>
                <a:path w="57531" h="7239">
                  <a:moveTo>
                    <a:pt x="57531" y="7239"/>
                  </a:moveTo>
                  <a:lnTo>
                    <a:pt x="0" y="7239"/>
                  </a:lnTo>
                  <a:lnTo>
                    <a:pt x="0" y="0"/>
                  </a:lnTo>
                  <a:lnTo>
                    <a:pt x="57531" y="0"/>
                  </a:lnTo>
                  <a:close/>
                </a:path>
              </a:pathLst>
            </a:custGeom>
            <a:solidFill>
              <a:srgbClr val="000000"/>
            </a:solidFill>
          </p:spPr>
        </p:sp>
        <p:sp>
          <p:nvSpPr>
            <p:cNvPr id="7" name="Freeform 7"/>
            <p:cNvSpPr/>
            <p:nvPr/>
          </p:nvSpPr>
          <p:spPr>
            <a:xfrm>
              <a:off x="1922272" y="962914"/>
              <a:ext cx="57531" cy="7239"/>
            </a:xfrm>
            <a:custGeom>
              <a:avLst/>
              <a:gdLst/>
              <a:ahLst/>
              <a:cxnLst/>
              <a:rect l="l" t="t" r="r" b="b"/>
              <a:pathLst>
                <a:path w="57531" h="7239">
                  <a:moveTo>
                    <a:pt x="57531" y="7239"/>
                  </a:moveTo>
                  <a:lnTo>
                    <a:pt x="0" y="7239"/>
                  </a:lnTo>
                  <a:lnTo>
                    <a:pt x="0" y="0"/>
                  </a:lnTo>
                  <a:lnTo>
                    <a:pt x="57531" y="0"/>
                  </a:lnTo>
                  <a:close/>
                </a:path>
              </a:pathLst>
            </a:custGeom>
            <a:solidFill>
              <a:srgbClr val="000000"/>
            </a:solidFill>
          </p:spPr>
        </p:sp>
      </p:grpSp>
      <p:grpSp>
        <p:nvGrpSpPr>
          <p:cNvPr id="8" name="Group 8"/>
          <p:cNvGrpSpPr>
            <a:grpSpLocks noChangeAspect="1"/>
          </p:cNvGrpSpPr>
          <p:nvPr/>
        </p:nvGrpSpPr>
        <p:grpSpPr>
          <a:xfrm>
            <a:off x="7045445" y="2659035"/>
            <a:ext cx="5404396" cy="1424788"/>
            <a:chOff x="0" y="0"/>
            <a:chExt cx="3130296" cy="825259"/>
          </a:xfrm>
        </p:grpSpPr>
        <p:sp>
          <p:nvSpPr>
            <p:cNvPr id="9" name="Freeform 9"/>
            <p:cNvSpPr/>
            <p:nvPr/>
          </p:nvSpPr>
          <p:spPr>
            <a:xfrm>
              <a:off x="68707" y="401828"/>
              <a:ext cx="2167890" cy="14478"/>
            </a:xfrm>
            <a:custGeom>
              <a:avLst/>
              <a:gdLst/>
              <a:ahLst/>
              <a:cxnLst/>
              <a:rect l="l" t="t" r="r" b="b"/>
              <a:pathLst>
                <a:path w="2167890" h="14478">
                  <a:moveTo>
                    <a:pt x="100711" y="0"/>
                  </a:moveTo>
                  <a:lnTo>
                    <a:pt x="172720" y="0"/>
                  </a:lnTo>
                  <a:lnTo>
                    <a:pt x="172720" y="7239"/>
                  </a:lnTo>
                  <a:lnTo>
                    <a:pt x="100711" y="7239"/>
                  </a:lnTo>
                  <a:close/>
                  <a:moveTo>
                    <a:pt x="201549" y="0"/>
                  </a:moveTo>
                  <a:lnTo>
                    <a:pt x="273558" y="0"/>
                  </a:lnTo>
                  <a:lnTo>
                    <a:pt x="273558" y="7239"/>
                  </a:lnTo>
                  <a:lnTo>
                    <a:pt x="201549" y="7239"/>
                  </a:lnTo>
                  <a:close/>
                  <a:moveTo>
                    <a:pt x="302387" y="0"/>
                  </a:moveTo>
                  <a:lnTo>
                    <a:pt x="374396" y="0"/>
                  </a:lnTo>
                  <a:lnTo>
                    <a:pt x="374396" y="7239"/>
                  </a:lnTo>
                  <a:lnTo>
                    <a:pt x="302260" y="7239"/>
                  </a:lnTo>
                  <a:close/>
                  <a:moveTo>
                    <a:pt x="403225" y="0"/>
                  </a:moveTo>
                  <a:lnTo>
                    <a:pt x="475234" y="0"/>
                  </a:lnTo>
                  <a:lnTo>
                    <a:pt x="475234" y="7239"/>
                  </a:lnTo>
                  <a:lnTo>
                    <a:pt x="403098" y="7239"/>
                  </a:lnTo>
                  <a:close/>
                  <a:moveTo>
                    <a:pt x="504063" y="0"/>
                  </a:moveTo>
                  <a:lnTo>
                    <a:pt x="576072" y="0"/>
                  </a:lnTo>
                  <a:lnTo>
                    <a:pt x="576072" y="7239"/>
                  </a:lnTo>
                  <a:lnTo>
                    <a:pt x="503809" y="7239"/>
                  </a:lnTo>
                  <a:close/>
                  <a:moveTo>
                    <a:pt x="604901" y="0"/>
                  </a:moveTo>
                  <a:lnTo>
                    <a:pt x="676910" y="0"/>
                  </a:lnTo>
                  <a:lnTo>
                    <a:pt x="676910" y="7239"/>
                  </a:lnTo>
                  <a:lnTo>
                    <a:pt x="604647" y="7239"/>
                  </a:lnTo>
                  <a:close/>
                  <a:moveTo>
                    <a:pt x="705739" y="0"/>
                  </a:moveTo>
                  <a:lnTo>
                    <a:pt x="777748" y="0"/>
                  </a:lnTo>
                  <a:lnTo>
                    <a:pt x="777748" y="7239"/>
                  </a:lnTo>
                  <a:lnTo>
                    <a:pt x="705358" y="7239"/>
                  </a:lnTo>
                  <a:close/>
                  <a:moveTo>
                    <a:pt x="806577" y="0"/>
                  </a:moveTo>
                  <a:lnTo>
                    <a:pt x="878586" y="0"/>
                  </a:lnTo>
                  <a:lnTo>
                    <a:pt x="878586" y="7239"/>
                  </a:lnTo>
                  <a:lnTo>
                    <a:pt x="806196" y="7239"/>
                  </a:lnTo>
                  <a:close/>
                  <a:moveTo>
                    <a:pt x="907415" y="0"/>
                  </a:moveTo>
                  <a:lnTo>
                    <a:pt x="979424" y="0"/>
                  </a:lnTo>
                  <a:lnTo>
                    <a:pt x="979424" y="7239"/>
                  </a:lnTo>
                  <a:lnTo>
                    <a:pt x="906907" y="7239"/>
                  </a:lnTo>
                  <a:close/>
                  <a:moveTo>
                    <a:pt x="1008253" y="0"/>
                  </a:moveTo>
                  <a:lnTo>
                    <a:pt x="1080262" y="0"/>
                  </a:lnTo>
                  <a:lnTo>
                    <a:pt x="1080262" y="7239"/>
                  </a:lnTo>
                  <a:lnTo>
                    <a:pt x="1007745" y="7239"/>
                  </a:lnTo>
                  <a:close/>
                  <a:moveTo>
                    <a:pt x="1101852" y="7239"/>
                  </a:moveTo>
                  <a:lnTo>
                    <a:pt x="1173353" y="7239"/>
                  </a:lnTo>
                  <a:lnTo>
                    <a:pt x="1173353" y="14478"/>
                  </a:lnTo>
                  <a:lnTo>
                    <a:pt x="1101344" y="14478"/>
                  </a:lnTo>
                  <a:close/>
                  <a:moveTo>
                    <a:pt x="1202690" y="7239"/>
                  </a:moveTo>
                  <a:lnTo>
                    <a:pt x="1274699" y="7239"/>
                  </a:lnTo>
                  <a:lnTo>
                    <a:pt x="1274699" y="14478"/>
                  </a:lnTo>
                  <a:lnTo>
                    <a:pt x="1202690" y="14478"/>
                  </a:lnTo>
                  <a:close/>
                  <a:moveTo>
                    <a:pt x="1303528" y="7239"/>
                  </a:moveTo>
                  <a:lnTo>
                    <a:pt x="1375537" y="7239"/>
                  </a:lnTo>
                  <a:lnTo>
                    <a:pt x="1375537" y="14478"/>
                  </a:lnTo>
                  <a:lnTo>
                    <a:pt x="1302893" y="14478"/>
                  </a:lnTo>
                  <a:close/>
                  <a:moveTo>
                    <a:pt x="1404366" y="7239"/>
                  </a:moveTo>
                  <a:lnTo>
                    <a:pt x="1476375" y="7239"/>
                  </a:lnTo>
                  <a:lnTo>
                    <a:pt x="1476375" y="14478"/>
                  </a:lnTo>
                  <a:lnTo>
                    <a:pt x="1404366" y="14478"/>
                  </a:lnTo>
                  <a:close/>
                  <a:moveTo>
                    <a:pt x="1505204" y="7239"/>
                  </a:moveTo>
                  <a:lnTo>
                    <a:pt x="1577213" y="7239"/>
                  </a:lnTo>
                  <a:lnTo>
                    <a:pt x="1577213" y="14478"/>
                  </a:lnTo>
                  <a:lnTo>
                    <a:pt x="1505204" y="14478"/>
                  </a:lnTo>
                  <a:close/>
                  <a:moveTo>
                    <a:pt x="1606042" y="7239"/>
                  </a:moveTo>
                  <a:lnTo>
                    <a:pt x="1678051" y="7239"/>
                  </a:lnTo>
                  <a:lnTo>
                    <a:pt x="1678051" y="14478"/>
                  </a:lnTo>
                  <a:lnTo>
                    <a:pt x="1605153" y="14478"/>
                  </a:lnTo>
                  <a:close/>
                  <a:moveTo>
                    <a:pt x="1706880" y="7239"/>
                  </a:moveTo>
                  <a:lnTo>
                    <a:pt x="1778889" y="7239"/>
                  </a:lnTo>
                  <a:lnTo>
                    <a:pt x="1778889" y="14478"/>
                  </a:lnTo>
                  <a:lnTo>
                    <a:pt x="1706880" y="14478"/>
                  </a:lnTo>
                  <a:close/>
                  <a:moveTo>
                    <a:pt x="1807718" y="7239"/>
                  </a:moveTo>
                  <a:lnTo>
                    <a:pt x="1879727" y="7239"/>
                  </a:lnTo>
                  <a:lnTo>
                    <a:pt x="1879727" y="14478"/>
                  </a:lnTo>
                  <a:lnTo>
                    <a:pt x="1807718" y="14478"/>
                  </a:lnTo>
                  <a:close/>
                  <a:moveTo>
                    <a:pt x="1908556" y="7239"/>
                  </a:moveTo>
                  <a:lnTo>
                    <a:pt x="1980565" y="7239"/>
                  </a:lnTo>
                  <a:lnTo>
                    <a:pt x="1980565" y="14478"/>
                  </a:lnTo>
                  <a:lnTo>
                    <a:pt x="1908556" y="14478"/>
                  </a:lnTo>
                  <a:close/>
                  <a:moveTo>
                    <a:pt x="2009394" y="7239"/>
                  </a:moveTo>
                  <a:lnTo>
                    <a:pt x="2081403" y="7239"/>
                  </a:lnTo>
                  <a:lnTo>
                    <a:pt x="2081403" y="14478"/>
                  </a:lnTo>
                  <a:lnTo>
                    <a:pt x="2009394" y="14478"/>
                  </a:lnTo>
                  <a:close/>
                  <a:moveTo>
                    <a:pt x="2110232" y="7239"/>
                  </a:moveTo>
                  <a:lnTo>
                    <a:pt x="2167890" y="7239"/>
                  </a:lnTo>
                  <a:lnTo>
                    <a:pt x="2167890" y="14478"/>
                  </a:lnTo>
                  <a:lnTo>
                    <a:pt x="2110232" y="14478"/>
                  </a:lnTo>
                  <a:close/>
                  <a:moveTo>
                    <a:pt x="0" y="0"/>
                  </a:moveTo>
                  <a:lnTo>
                    <a:pt x="72009" y="0"/>
                  </a:lnTo>
                  <a:lnTo>
                    <a:pt x="72009" y="7239"/>
                  </a:lnTo>
                  <a:lnTo>
                    <a:pt x="0" y="7239"/>
                  </a:lnTo>
                  <a:close/>
                </a:path>
              </a:pathLst>
            </a:custGeom>
            <a:solidFill>
              <a:srgbClr val="000000"/>
            </a:solidFill>
          </p:spPr>
        </p:sp>
        <p:sp>
          <p:nvSpPr>
            <p:cNvPr id="10" name="Freeform 10"/>
            <p:cNvSpPr/>
            <p:nvPr/>
          </p:nvSpPr>
          <p:spPr>
            <a:xfrm>
              <a:off x="63500" y="362585"/>
              <a:ext cx="81661" cy="78486"/>
            </a:xfrm>
            <a:custGeom>
              <a:avLst/>
              <a:gdLst/>
              <a:ahLst/>
              <a:cxnLst/>
              <a:rect l="l" t="t" r="r" b="b"/>
              <a:pathLst>
                <a:path w="81661" h="78486">
                  <a:moveTo>
                    <a:pt x="0" y="72009"/>
                  </a:moveTo>
                  <a:lnTo>
                    <a:pt x="72009" y="35941"/>
                  </a:lnTo>
                  <a:lnTo>
                    <a:pt x="73660" y="39116"/>
                  </a:lnTo>
                  <a:lnTo>
                    <a:pt x="72009" y="42291"/>
                  </a:lnTo>
                  <a:lnTo>
                    <a:pt x="0" y="6477"/>
                  </a:lnTo>
                  <a:lnTo>
                    <a:pt x="3175" y="0"/>
                  </a:lnTo>
                  <a:lnTo>
                    <a:pt x="81661" y="39243"/>
                  </a:lnTo>
                  <a:lnTo>
                    <a:pt x="3302" y="78486"/>
                  </a:lnTo>
                  <a:close/>
                </a:path>
              </a:pathLst>
            </a:custGeom>
            <a:solidFill>
              <a:srgbClr val="000000"/>
            </a:solidFill>
          </p:spPr>
        </p:sp>
        <p:sp>
          <p:nvSpPr>
            <p:cNvPr id="11" name="Freeform 11"/>
            <p:cNvSpPr/>
            <p:nvPr/>
          </p:nvSpPr>
          <p:spPr>
            <a:xfrm>
              <a:off x="147828" y="365887"/>
              <a:ext cx="7239" cy="72009"/>
            </a:xfrm>
            <a:custGeom>
              <a:avLst/>
              <a:gdLst/>
              <a:ahLst/>
              <a:cxnLst/>
              <a:rect l="l" t="t" r="r" b="b"/>
              <a:pathLst>
                <a:path w="7239" h="72009">
                  <a:moveTo>
                    <a:pt x="0" y="72009"/>
                  </a:moveTo>
                  <a:lnTo>
                    <a:pt x="0" y="0"/>
                  </a:lnTo>
                  <a:lnTo>
                    <a:pt x="7239" y="0"/>
                  </a:lnTo>
                  <a:lnTo>
                    <a:pt x="7239" y="72009"/>
                  </a:lnTo>
                  <a:close/>
                </a:path>
              </a:pathLst>
            </a:custGeom>
            <a:solidFill>
              <a:srgbClr val="000000"/>
            </a:solidFill>
          </p:spPr>
        </p:sp>
        <p:sp>
          <p:nvSpPr>
            <p:cNvPr id="12" name="Freeform 12"/>
            <p:cNvSpPr/>
            <p:nvPr/>
          </p:nvSpPr>
          <p:spPr>
            <a:xfrm>
              <a:off x="2184908" y="380238"/>
              <a:ext cx="7239" cy="57531"/>
            </a:xfrm>
            <a:custGeom>
              <a:avLst/>
              <a:gdLst/>
              <a:ahLst/>
              <a:cxnLst/>
              <a:rect l="l" t="t" r="r" b="b"/>
              <a:pathLst>
                <a:path w="7239" h="57531">
                  <a:moveTo>
                    <a:pt x="7239" y="0"/>
                  </a:moveTo>
                  <a:lnTo>
                    <a:pt x="7239" y="57531"/>
                  </a:lnTo>
                  <a:lnTo>
                    <a:pt x="0" y="57531"/>
                  </a:lnTo>
                  <a:lnTo>
                    <a:pt x="0" y="0"/>
                  </a:lnTo>
                  <a:close/>
                </a:path>
              </a:pathLst>
            </a:custGeom>
            <a:solidFill>
              <a:srgbClr val="000000"/>
            </a:solidFill>
          </p:spPr>
        </p:sp>
        <p:sp>
          <p:nvSpPr>
            <p:cNvPr id="13" name="Freeform 13"/>
            <p:cNvSpPr/>
            <p:nvPr/>
          </p:nvSpPr>
          <p:spPr>
            <a:xfrm>
              <a:off x="2156206" y="380238"/>
              <a:ext cx="7239" cy="57531"/>
            </a:xfrm>
            <a:custGeom>
              <a:avLst/>
              <a:gdLst/>
              <a:ahLst/>
              <a:cxnLst/>
              <a:rect l="l" t="t" r="r" b="b"/>
              <a:pathLst>
                <a:path w="7239" h="57531">
                  <a:moveTo>
                    <a:pt x="7239" y="0"/>
                  </a:moveTo>
                  <a:lnTo>
                    <a:pt x="7239" y="57531"/>
                  </a:lnTo>
                  <a:lnTo>
                    <a:pt x="0" y="57531"/>
                  </a:lnTo>
                  <a:lnTo>
                    <a:pt x="0" y="0"/>
                  </a:lnTo>
                  <a:close/>
                </a:path>
              </a:pathLst>
            </a:custGeom>
            <a:solidFill>
              <a:srgbClr val="000000"/>
            </a:solidFill>
          </p:spPr>
        </p:sp>
        <p:sp>
          <p:nvSpPr>
            <p:cNvPr id="14" name="Freeform 14"/>
            <p:cNvSpPr/>
            <p:nvPr/>
          </p:nvSpPr>
          <p:spPr>
            <a:xfrm>
              <a:off x="2235454" y="67056"/>
              <a:ext cx="827786" cy="691007"/>
            </a:xfrm>
            <a:custGeom>
              <a:avLst/>
              <a:gdLst/>
              <a:ahLst/>
              <a:cxnLst/>
              <a:rect l="l" t="t" r="r" b="b"/>
              <a:pathLst>
                <a:path w="827786" h="691007">
                  <a:moveTo>
                    <a:pt x="0" y="57658"/>
                  </a:moveTo>
                  <a:cubicBezTo>
                    <a:pt x="0" y="25908"/>
                    <a:pt x="25781" y="0"/>
                    <a:pt x="57531" y="0"/>
                  </a:cubicBezTo>
                  <a:lnTo>
                    <a:pt x="770128" y="0"/>
                  </a:lnTo>
                  <a:cubicBezTo>
                    <a:pt x="801878" y="0"/>
                    <a:pt x="827786" y="25781"/>
                    <a:pt x="827786" y="57658"/>
                  </a:cubicBezTo>
                  <a:lnTo>
                    <a:pt x="827786" y="633476"/>
                  </a:lnTo>
                  <a:cubicBezTo>
                    <a:pt x="827786" y="665226"/>
                    <a:pt x="802005" y="691007"/>
                    <a:pt x="770128" y="691007"/>
                  </a:cubicBezTo>
                  <a:lnTo>
                    <a:pt x="57531" y="691007"/>
                  </a:lnTo>
                  <a:cubicBezTo>
                    <a:pt x="25781" y="691007"/>
                    <a:pt x="0" y="665226"/>
                    <a:pt x="0" y="633476"/>
                  </a:cubicBezTo>
                  <a:close/>
                </a:path>
              </a:pathLst>
            </a:custGeom>
            <a:solidFill>
              <a:srgbClr val="FFFFFF"/>
            </a:solidFill>
          </p:spPr>
        </p:sp>
        <p:sp>
          <p:nvSpPr>
            <p:cNvPr id="15" name="Freeform 15"/>
            <p:cNvSpPr/>
            <p:nvPr/>
          </p:nvSpPr>
          <p:spPr>
            <a:xfrm>
              <a:off x="2231771" y="63500"/>
              <a:ext cx="835025" cy="698246"/>
            </a:xfrm>
            <a:custGeom>
              <a:avLst/>
              <a:gdLst/>
              <a:ahLst/>
              <a:cxnLst/>
              <a:rect l="l" t="t" r="r" b="b"/>
              <a:pathLst>
                <a:path w="835025" h="698246">
                  <a:moveTo>
                    <a:pt x="0" y="61214"/>
                  </a:moveTo>
                  <a:cubicBezTo>
                    <a:pt x="0" y="27432"/>
                    <a:pt x="27305" y="0"/>
                    <a:pt x="61214" y="0"/>
                  </a:cubicBezTo>
                  <a:lnTo>
                    <a:pt x="61214" y="3556"/>
                  </a:lnTo>
                  <a:lnTo>
                    <a:pt x="61214" y="0"/>
                  </a:lnTo>
                  <a:lnTo>
                    <a:pt x="773811" y="0"/>
                  </a:lnTo>
                  <a:lnTo>
                    <a:pt x="773811" y="3556"/>
                  </a:lnTo>
                  <a:lnTo>
                    <a:pt x="773811" y="0"/>
                  </a:lnTo>
                  <a:cubicBezTo>
                    <a:pt x="807593" y="0"/>
                    <a:pt x="835025" y="27432"/>
                    <a:pt x="835025" y="61214"/>
                  </a:cubicBezTo>
                  <a:lnTo>
                    <a:pt x="831469" y="61214"/>
                  </a:lnTo>
                  <a:lnTo>
                    <a:pt x="835025" y="61214"/>
                  </a:lnTo>
                  <a:lnTo>
                    <a:pt x="835025" y="637032"/>
                  </a:lnTo>
                  <a:lnTo>
                    <a:pt x="831469" y="637032"/>
                  </a:lnTo>
                  <a:lnTo>
                    <a:pt x="835025" y="637032"/>
                  </a:lnTo>
                  <a:cubicBezTo>
                    <a:pt x="835025" y="670814"/>
                    <a:pt x="807593" y="698246"/>
                    <a:pt x="773811" y="698246"/>
                  </a:cubicBezTo>
                  <a:lnTo>
                    <a:pt x="61214" y="698246"/>
                  </a:lnTo>
                  <a:cubicBezTo>
                    <a:pt x="27432" y="698246"/>
                    <a:pt x="0" y="670814"/>
                    <a:pt x="0" y="637032"/>
                  </a:cubicBezTo>
                  <a:lnTo>
                    <a:pt x="3556" y="637032"/>
                  </a:lnTo>
                  <a:lnTo>
                    <a:pt x="0" y="637032"/>
                  </a:lnTo>
                  <a:lnTo>
                    <a:pt x="0" y="61214"/>
                  </a:lnTo>
                  <a:lnTo>
                    <a:pt x="3556" y="61214"/>
                  </a:lnTo>
                  <a:lnTo>
                    <a:pt x="0" y="61214"/>
                  </a:lnTo>
                  <a:moveTo>
                    <a:pt x="7239" y="61214"/>
                  </a:moveTo>
                  <a:lnTo>
                    <a:pt x="7239" y="637032"/>
                  </a:lnTo>
                  <a:cubicBezTo>
                    <a:pt x="7239" y="666877"/>
                    <a:pt x="31369" y="691007"/>
                    <a:pt x="61214" y="691007"/>
                  </a:cubicBezTo>
                  <a:lnTo>
                    <a:pt x="773811" y="691007"/>
                  </a:lnTo>
                  <a:cubicBezTo>
                    <a:pt x="803656" y="691007"/>
                    <a:pt x="827786" y="666877"/>
                    <a:pt x="827786" y="637032"/>
                  </a:cubicBezTo>
                  <a:lnTo>
                    <a:pt x="827786" y="61214"/>
                  </a:lnTo>
                  <a:cubicBezTo>
                    <a:pt x="827786" y="31369"/>
                    <a:pt x="803656" y="7239"/>
                    <a:pt x="773811" y="7239"/>
                  </a:cubicBezTo>
                  <a:lnTo>
                    <a:pt x="61214" y="7239"/>
                  </a:lnTo>
                  <a:cubicBezTo>
                    <a:pt x="31369" y="7239"/>
                    <a:pt x="7239" y="31369"/>
                    <a:pt x="7239" y="61214"/>
                  </a:cubicBezTo>
                  <a:close/>
                </a:path>
              </a:pathLst>
            </a:custGeom>
            <a:solidFill>
              <a:srgbClr val="808080"/>
            </a:solidFill>
          </p:spPr>
        </p:sp>
        <p:sp>
          <p:nvSpPr>
            <p:cNvPr id="16" name="Freeform 16"/>
            <p:cNvSpPr/>
            <p:nvPr/>
          </p:nvSpPr>
          <p:spPr>
            <a:xfrm>
              <a:off x="2235454" y="67056"/>
              <a:ext cx="827786" cy="172847"/>
            </a:xfrm>
            <a:custGeom>
              <a:avLst/>
              <a:gdLst/>
              <a:ahLst/>
              <a:cxnLst/>
              <a:rect l="l" t="t" r="r" b="b"/>
              <a:pathLst>
                <a:path w="827786" h="172847">
                  <a:moveTo>
                    <a:pt x="0" y="57658"/>
                  </a:moveTo>
                  <a:cubicBezTo>
                    <a:pt x="0" y="25908"/>
                    <a:pt x="25781" y="0"/>
                    <a:pt x="57531" y="0"/>
                  </a:cubicBezTo>
                  <a:lnTo>
                    <a:pt x="770128" y="0"/>
                  </a:lnTo>
                  <a:cubicBezTo>
                    <a:pt x="801878" y="0"/>
                    <a:pt x="827786" y="25781"/>
                    <a:pt x="827786" y="57658"/>
                  </a:cubicBezTo>
                  <a:lnTo>
                    <a:pt x="827786" y="172847"/>
                  </a:lnTo>
                  <a:lnTo>
                    <a:pt x="0" y="172847"/>
                  </a:lnTo>
                  <a:close/>
                </a:path>
              </a:pathLst>
            </a:custGeom>
            <a:solidFill>
              <a:srgbClr val="98BFDA"/>
            </a:solidFill>
          </p:spPr>
        </p:sp>
        <p:sp>
          <p:nvSpPr>
            <p:cNvPr id="17" name="Freeform 17"/>
            <p:cNvSpPr/>
            <p:nvPr/>
          </p:nvSpPr>
          <p:spPr>
            <a:xfrm>
              <a:off x="2231771" y="63500"/>
              <a:ext cx="835025" cy="179959"/>
            </a:xfrm>
            <a:custGeom>
              <a:avLst/>
              <a:gdLst/>
              <a:ahLst/>
              <a:cxnLst/>
              <a:rect l="l" t="t" r="r" b="b"/>
              <a:pathLst>
                <a:path w="835025" h="179959">
                  <a:moveTo>
                    <a:pt x="0" y="61214"/>
                  </a:moveTo>
                  <a:cubicBezTo>
                    <a:pt x="0" y="27432"/>
                    <a:pt x="27305" y="0"/>
                    <a:pt x="61214" y="0"/>
                  </a:cubicBezTo>
                  <a:lnTo>
                    <a:pt x="61214" y="3556"/>
                  </a:lnTo>
                  <a:lnTo>
                    <a:pt x="61214" y="0"/>
                  </a:lnTo>
                  <a:lnTo>
                    <a:pt x="773811" y="0"/>
                  </a:lnTo>
                  <a:lnTo>
                    <a:pt x="773811" y="3556"/>
                  </a:lnTo>
                  <a:lnTo>
                    <a:pt x="773811" y="0"/>
                  </a:lnTo>
                  <a:cubicBezTo>
                    <a:pt x="807593" y="0"/>
                    <a:pt x="835025" y="27432"/>
                    <a:pt x="835025" y="61214"/>
                  </a:cubicBezTo>
                  <a:lnTo>
                    <a:pt x="831469" y="61214"/>
                  </a:lnTo>
                  <a:lnTo>
                    <a:pt x="835025" y="61214"/>
                  </a:lnTo>
                  <a:lnTo>
                    <a:pt x="835025" y="179959"/>
                  </a:lnTo>
                  <a:lnTo>
                    <a:pt x="0" y="179959"/>
                  </a:lnTo>
                  <a:lnTo>
                    <a:pt x="0" y="61214"/>
                  </a:lnTo>
                  <a:lnTo>
                    <a:pt x="3556" y="61214"/>
                  </a:lnTo>
                  <a:lnTo>
                    <a:pt x="0" y="61214"/>
                  </a:lnTo>
                  <a:moveTo>
                    <a:pt x="7239" y="61214"/>
                  </a:moveTo>
                  <a:lnTo>
                    <a:pt x="7239" y="176403"/>
                  </a:lnTo>
                  <a:lnTo>
                    <a:pt x="3683" y="176403"/>
                  </a:lnTo>
                  <a:lnTo>
                    <a:pt x="3683" y="172847"/>
                  </a:lnTo>
                  <a:lnTo>
                    <a:pt x="831469" y="172847"/>
                  </a:lnTo>
                  <a:lnTo>
                    <a:pt x="831469" y="176403"/>
                  </a:lnTo>
                  <a:lnTo>
                    <a:pt x="827913" y="176403"/>
                  </a:lnTo>
                  <a:lnTo>
                    <a:pt x="827913" y="61214"/>
                  </a:lnTo>
                  <a:cubicBezTo>
                    <a:pt x="827913" y="31369"/>
                    <a:pt x="803783" y="7239"/>
                    <a:pt x="773938" y="7239"/>
                  </a:cubicBezTo>
                  <a:lnTo>
                    <a:pt x="61214" y="7239"/>
                  </a:lnTo>
                  <a:cubicBezTo>
                    <a:pt x="31369" y="7239"/>
                    <a:pt x="7239" y="31369"/>
                    <a:pt x="7239" y="61214"/>
                  </a:cubicBezTo>
                  <a:close/>
                </a:path>
              </a:pathLst>
            </a:custGeom>
            <a:solidFill>
              <a:srgbClr val="B3B3B3"/>
            </a:solidFill>
          </p:spPr>
        </p:sp>
      </p:grpSp>
      <p:grpSp>
        <p:nvGrpSpPr>
          <p:cNvPr id="18" name="Group 18"/>
          <p:cNvGrpSpPr>
            <a:grpSpLocks noChangeAspect="1"/>
          </p:cNvGrpSpPr>
          <p:nvPr/>
        </p:nvGrpSpPr>
        <p:grpSpPr>
          <a:xfrm>
            <a:off x="7045445" y="4902951"/>
            <a:ext cx="4988097" cy="1032581"/>
            <a:chOff x="0" y="0"/>
            <a:chExt cx="2889174" cy="598094"/>
          </a:xfrm>
        </p:grpSpPr>
        <p:sp>
          <p:nvSpPr>
            <p:cNvPr id="19" name="Freeform 19"/>
            <p:cNvSpPr/>
            <p:nvPr/>
          </p:nvSpPr>
          <p:spPr>
            <a:xfrm>
              <a:off x="68707" y="102743"/>
              <a:ext cx="2758440" cy="410591"/>
            </a:xfrm>
            <a:custGeom>
              <a:avLst/>
              <a:gdLst/>
              <a:ahLst/>
              <a:cxnLst/>
              <a:rect l="l" t="t" r="r" b="b"/>
              <a:pathLst>
                <a:path w="2758440" h="410591">
                  <a:moveTo>
                    <a:pt x="100711" y="0"/>
                  </a:moveTo>
                  <a:lnTo>
                    <a:pt x="172720" y="0"/>
                  </a:lnTo>
                  <a:lnTo>
                    <a:pt x="172720" y="7239"/>
                  </a:lnTo>
                  <a:lnTo>
                    <a:pt x="100711" y="7239"/>
                  </a:lnTo>
                  <a:close/>
                  <a:moveTo>
                    <a:pt x="201549" y="0"/>
                  </a:moveTo>
                  <a:lnTo>
                    <a:pt x="273558" y="0"/>
                  </a:lnTo>
                  <a:lnTo>
                    <a:pt x="273558" y="7239"/>
                  </a:lnTo>
                  <a:lnTo>
                    <a:pt x="201549" y="7239"/>
                  </a:lnTo>
                  <a:close/>
                  <a:moveTo>
                    <a:pt x="302387" y="0"/>
                  </a:moveTo>
                  <a:lnTo>
                    <a:pt x="374396" y="0"/>
                  </a:lnTo>
                  <a:lnTo>
                    <a:pt x="374396" y="7239"/>
                  </a:lnTo>
                  <a:lnTo>
                    <a:pt x="302260" y="7239"/>
                  </a:lnTo>
                  <a:close/>
                  <a:moveTo>
                    <a:pt x="403225" y="0"/>
                  </a:moveTo>
                  <a:lnTo>
                    <a:pt x="475234" y="0"/>
                  </a:lnTo>
                  <a:lnTo>
                    <a:pt x="475234" y="7239"/>
                  </a:lnTo>
                  <a:lnTo>
                    <a:pt x="403098" y="7239"/>
                  </a:lnTo>
                  <a:close/>
                  <a:moveTo>
                    <a:pt x="504063" y="0"/>
                  </a:moveTo>
                  <a:lnTo>
                    <a:pt x="576072" y="0"/>
                  </a:lnTo>
                  <a:lnTo>
                    <a:pt x="576072" y="7239"/>
                  </a:lnTo>
                  <a:lnTo>
                    <a:pt x="503809" y="7239"/>
                  </a:lnTo>
                  <a:close/>
                  <a:moveTo>
                    <a:pt x="604901" y="0"/>
                  </a:moveTo>
                  <a:lnTo>
                    <a:pt x="676910" y="0"/>
                  </a:lnTo>
                  <a:lnTo>
                    <a:pt x="676910" y="7239"/>
                  </a:lnTo>
                  <a:lnTo>
                    <a:pt x="604647" y="7239"/>
                  </a:lnTo>
                  <a:close/>
                  <a:moveTo>
                    <a:pt x="705739" y="0"/>
                  </a:moveTo>
                  <a:lnTo>
                    <a:pt x="777748" y="0"/>
                  </a:lnTo>
                  <a:lnTo>
                    <a:pt x="777748" y="7239"/>
                  </a:lnTo>
                  <a:lnTo>
                    <a:pt x="705358" y="7239"/>
                  </a:lnTo>
                  <a:close/>
                  <a:moveTo>
                    <a:pt x="806577" y="0"/>
                  </a:moveTo>
                  <a:lnTo>
                    <a:pt x="878586" y="0"/>
                  </a:lnTo>
                  <a:lnTo>
                    <a:pt x="878586" y="7239"/>
                  </a:lnTo>
                  <a:lnTo>
                    <a:pt x="806196" y="7239"/>
                  </a:lnTo>
                  <a:close/>
                  <a:moveTo>
                    <a:pt x="907415" y="0"/>
                  </a:moveTo>
                  <a:lnTo>
                    <a:pt x="979424" y="0"/>
                  </a:lnTo>
                  <a:lnTo>
                    <a:pt x="979424" y="7239"/>
                  </a:lnTo>
                  <a:lnTo>
                    <a:pt x="906907" y="7239"/>
                  </a:lnTo>
                  <a:close/>
                  <a:moveTo>
                    <a:pt x="1008253" y="0"/>
                  </a:moveTo>
                  <a:lnTo>
                    <a:pt x="1080262" y="0"/>
                  </a:lnTo>
                  <a:lnTo>
                    <a:pt x="1080262" y="7239"/>
                  </a:lnTo>
                  <a:lnTo>
                    <a:pt x="1007745" y="7239"/>
                  </a:lnTo>
                  <a:close/>
                  <a:moveTo>
                    <a:pt x="1109091" y="0"/>
                  </a:moveTo>
                  <a:lnTo>
                    <a:pt x="1181100" y="0"/>
                  </a:lnTo>
                  <a:lnTo>
                    <a:pt x="1181100" y="7239"/>
                  </a:lnTo>
                  <a:lnTo>
                    <a:pt x="1108583" y="7239"/>
                  </a:lnTo>
                  <a:close/>
                  <a:moveTo>
                    <a:pt x="1209929" y="0"/>
                  </a:moveTo>
                  <a:lnTo>
                    <a:pt x="1281938" y="0"/>
                  </a:lnTo>
                  <a:lnTo>
                    <a:pt x="1281938" y="7239"/>
                  </a:lnTo>
                  <a:lnTo>
                    <a:pt x="1209929" y="7239"/>
                  </a:lnTo>
                  <a:close/>
                  <a:moveTo>
                    <a:pt x="1310767" y="0"/>
                  </a:moveTo>
                  <a:lnTo>
                    <a:pt x="1382776" y="0"/>
                  </a:lnTo>
                  <a:lnTo>
                    <a:pt x="1382776" y="7239"/>
                  </a:lnTo>
                  <a:lnTo>
                    <a:pt x="1310767" y="7239"/>
                  </a:lnTo>
                  <a:close/>
                  <a:moveTo>
                    <a:pt x="1386332" y="32385"/>
                  </a:moveTo>
                  <a:lnTo>
                    <a:pt x="1386332" y="104267"/>
                  </a:lnTo>
                  <a:lnTo>
                    <a:pt x="1379093" y="104267"/>
                  </a:lnTo>
                  <a:lnTo>
                    <a:pt x="1379093" y="32385"/>
                  </a:lnTo>
                  <a:close/>
                  <a:moveTo>
                    <a:pt x="1386332" y="133223"/>
                  </a:moveTo>
                  <a:lnTo>
                    <a:pt x="1386332" y="205232"/>
                  </a:lnTo>
                  <a:lnTo>
                    <a:pt x="1379093" y="205232"/>
                  </a:lnTo>
                  <a:lnTo>
                    <a:pt x="1379093" y="133096"/>
                  </a:lnTo>
                  <a:close/>
                  <a:moveTo>
                    <a:pt x="1386332" y="234061"/>
                  </a:moveTo>
                  <a:lnTo>
                    <a:pt x="1386332" y="306070"/>
                  </a:lnTo>
                  <a:lnTo>
                    <a:pt x="1379093" y="306070"/>
                  </a:lnTo>
                  <a:lnTo>
                    <a:pt x="1379093" y="233934"/>
                  </a:lnTo>
                  <a:close/>
                  <a:moveTo>
                    <a:pt x="1386332" y="334899"/>
                  </a:moveTo>
                  <a:lnTo>
                    <a:pt x="1386332" y="406908"/>
                  </a:lnTo>
                  <a:lnTo>
                    <a:pt x="1379093" y="406908"/>
                  </a:lnTo>
                  <a:lnTo>
                    <a:pt x="1379093" y="334645"/>
                  </a:lnTo>
                  <a:close/>
                  <a:moveTo>
                    <a:pt x="1411478" y="403352"/>
                  </a:moveTo>
                  <a:lnTo>
                    <a:pt x="1483487" y="403352"/>
                  </a:lnTo>
                  <a:lnTo>
                    <a:pt x="1483487" y="410591"/>
                  </a:lnTo>
                  <a:lnTo>
                    <a:pt x="1410843" y="410591"/>
                  </a:lnTo>
                  <a:close/>
                  <a:moveTo>
                    <a:pt x="1512316" y="403352"/>
                  </a:moveTo>
                  <a:lnTo>
                    <a:pt x="1584325" y="403352"/>
                  </a:lnTo>
                  <a:lnTo>
                    <a:pt x="1584325" y="410591"/>
                  </a:lnTo>
                  <a:lnTo>
                    <a:pt x="1512316" y="410591"/>
                  </a:lnTo>
                  <a:close/>
                  <a:moveTo>
                    <a:pt x="1613154" y="403352"/>
                  </a:moveTo>
                  <a:lnTo>
                    <a:pt x="1685163" y="403352"/>
                  </a:lnTo>
                  <a:lnTo>
                    <a:pt x="1685163" y="410591"/>
                  </a:lnTo>
                  <a:lnTo>
                    <a:pt x="1613154" y="410591"/>
                  </a:lnTo>
                  <a:close/>
                  <a:moveTo>
                    <a:pt x="1713992" y="403352"/>
                  </a:moveTo>
                  <a:lnTo>
                    <a:pt x="1786001" y="403352"/>
                  </a:lnTo>
                  <a:lnTo>
                    <a:pt x="1786001" y="410591"/>
                  </a:lnTo>
                  <a:lnTo>
                    <a:pt x="1713992" y="410591"/>
                  </a:lnTo>
                  <a:close/>
                  <a:moveTo>
                    <a:pt x="1814830" y="403352"/>
                  </a:moveTo>
                  <a:lnTo>
                    <a:pt x="1886839" y="403352"/>
                  </a:lnTo>
                  <a:lnTo>
                    <a:pt x="1886839" y="410591"/>
                  </a:lnTo>
                  <a:lnTo>
                    <a:pt x="1814830" y="410591"/>
                  </a:lnTo>
                  <a:close/>
                  <a:moveTo>
                    <a:pt x="1915668" y="403352"/>
                  </a:moveTo>
                  <a:lnTo>
                    <a:pt x="1987677" y="403352"/>
                  </a:lnTo>
                  <a:lnTo>
                    <a:pt x="1987677" y="410591"/>
                  </a:lnTo>
                  <a:lnTo>
                    <a:pt x="1915668" y="410591"/>
                  </a:lnTo>
                  <a:close/>
                  <a:moveTo>
                    <a:pt x="2016506" y="403352"/>
                  </a:moveTo>
                  <a:lnTo>
                    <a:pt x="2088515" y="403352"/>
                  </a:lnTo>
                  <a:lnTo>
                    <a:pt x="2088515" y="410591"/>
                  </a:lnTo>
                  <a:lnTo>
                    <a:pt x="2016506" y="410591"/>
                  </a:lnTo>
                  <a:close/>
                  <a:moveTo>
                    <a:pt x="2117344" y="403352"/>
                  </a:moveTo>
                  <a:lnTo>
                    <a:pt x="2189353" y="403352"/>
                  </a:lnTo>
                  <a:lnTo>
                    <a:pt x="2189353" y="410591"/>
                  </a:lnTo>
                  <a:lnTo>
                    <a:pt x="2117344" y="410591"/>
                  </a:lnTo>
                  <a:close/>
                  <a:moveTo>
                    <a:pt x="2218182" y="403352"/>
                  </a:moveTo>
                  <a:lnTo>
                    <a:pt x="2290191" y="403352"/>
                  </a:lnTo>
                  <a:lnTo>
                    <a:pt x="2290191" y="410591"/>
                  </a:lnTo>
                  <a:lnTo>
                    <a:pt x="2218182" y="410591"/>
                  </a:lnTo>
                  <a:close/>
                  <a:moveTo>
                    <a:pt x="2319020" y="403352"/>
                  </a:moveTo>
                  <a:lnTo>
                    <a:pt x="2391029" y="403352"/>
                  </a:lnTo>
                  <a:lnTo>
                    <a:pt x="2391029" y="410591"/>
                  </a:lnTo>
                  <a:lnTo>
                    <a:pt x="2319020" y="410591"/>
                  </a:lnTo>
                  <a:close/>
                  <a:moveTo>
                    <a:pt x="2419858" y="403352"/>
                  </a:moveTo>
                  <a:lnTo>
                    <a:pt x="2491867" y="403352"/>
                  </a:lnTo>
                  <a:lnTo>
                    <a:pt x="2491867" y="410591"/>
                  </a:lnTo>
                  <a:lnTo>
                    <a:pt x="2419858" y="410591"/>
                  </a:lnTo>
                  <a:close/>
                  <a:moveTo>
                    <a:pt x="2520696" y="403352"/>
                  </a:moveTo>
                  <a:lnTo>
                    <a:pt x="2592705" y="403352"/>
                  </a:lnTo>
                  <a:lnTo>
                    <a:pt x="2592705" y="410591"/>
                  </a:lnTo>
                  <a:lnTo>
                    <a:pt x="2520696" y="410591"/>
                  </a:lnTo>
                  <a:close/>
                  <a:moveTo>
                    <a:pt x="2621534" y="403352"/>
                  </a:moveTo>
                  <a:lnTo>
                    <a:pt x="2693543" y="403352"/>
                  </a:lnTo>
                  <a:lnTo>
                    <a:pt x="2693543" y="410591"/>
                  </a:lnTo>
                  <a:lnTo>
                    <a:pt x="2621534" y="410591"/>
                  </a:lnTo>
                  <a:close/>
                  <a:moveTo>
                    <a:pt x="2722372" y="403352"/>
                  </a:moveTo>
                  <a:lnTo>
                    <a:pt x="2758440" y="403352"/>
                  </a:lnTo>
                  <a:lnTo>
                    <a:pt x="2758440" y="410591"/>
                  </a:lnTo>
                  <a:lnTo>
                    <a:pt x="2722372" y="410591"/>
                  </a:lnTo>
                  <a:close/>
                  <a:moveTo>
                    <a:pt x="0" y="0"/>
                  </a:moveTo>
                  <a:lnTo>
                    <a:pt x="72009" y="0"/>
                  </a:lnTo>
                  <a:lnTo>
                    <a:pt x="72009" y="7239"/>
                  </a:lnTo>
                  <a:lnTo>
                    <a:pt x="0" y="7239"/>
                  </a:lnTo>
                  <a:close/>
                </a:path>
              </a:pathLst>
            </a:custGeom>
            <a:solidFill>
              <a:srgbClr val="000000"/>
            </a:solidFill>
          </p:spPr>
        </p:sp>
        <p:sp>
          <p:nvSpPr>
            <p:cNvPr id="20" name="Freeform 20"/>
            <p:cNvSpPr/>
            <p:nvPr/>
          </p:nvSpPr>
          <p:spPr>
            <a:xfrm>
              <a:off x="63500" y="63500"/>
              <a:ext cx="81661" cy="78486"/>
            </a:xfrm>
            <a:custGeom>
              <a:avLst/>
              <a:gdLst/>
              <a:ahLst/>
              <a:cxnLst/>
              <a:rect l="l" t="t" r="r" b="b"/>
              <a:pathLst>
                <a:path w="81661" h="78486">
                  <a:moveTo>
                    <a:pt x="0" y="72009"/>
                  </a:moveTo>
                  <a:lnTo>
                    <a:pt x="72009" y="35941"/>
                  </a:lnTo>
                  <a:lnTo>
                    <a:pt x="73660" y="39116"/>
                  </a:lnTo>
                  <a:lnTo>
                    <a:pt x="72009" y="42291"/>
                  </a:lnTo>
                  <a:lnTo>
                    <a:pt x="0" y="6477"/>
                  </a:lnTo>
                  <a:lnTo>
                    <a:pt x="3175" y="0"/>
                  </a:lnTo>
                  <a:lnTo>
                    <a:pt x="81661" y="39243"/>
                  </a:lnTo>
                  <a:lnTo>
                    <a:pt x="3302" y="78486"/>
                  </a:lnTo>
                  <a:close/>
                </a:path>
              </a:pathLst>
            </a:custGeom>
            <a:solidFill>
              <a:srgbClr val="000000"/>
            </a:solidFill>
          </p:spPr>
        </p:sp>
        <p:sp>
          <p:nvSpPr>
            <p:cNvPr id="21" name="Freeform 21"/>
            <p:cNvSpPr/>
            <p:nvPr/>
          </p:nvSpPr>
          <p:spPr>
            <a:xfrm>
              <a:off x="147828" y="66675"/>
              <a:ext cx="7239" cy="72009"/>
            </a:xfrm>
            <a:custGeom>
              <a:avLst/>
              <a:gdLst/>
              <a:ahLst/>
              <a:cxnLst/>
              <a:rect l="l" t="t" r="r" b="b"/>
              <a:pathLst>
                <a:path w="7239" h="72009">
                  <a:moveTo>
                    <a:pt x="0" y="72009"/>
                  </a:moveTo>
                  <a:lnTo>
                    <a:pt x="0" y="0"/>
                  </a:lnTo>
                  <a:lnTo>
                    <a:pt x="7239" y="0"/>
                  </a:lnTo>
                  <a:lnTo>
                    <a:pt x="7239" y="72009"/>
                  </a:lnTo>
                  <a:close/>
                </a:path>
              </a:pathLst>
            </a:custGeom>
            <a:solidFill>
              <a:srgbClr val="000000"/>
            </a:solidFill>
          </p:spPr>
        </p:sp>
        <p:sp>
          <p:nvSpPr>
            <p:cNvPr id="22" name="Freeform 22"/>
            <p:cNvSpPr/>
            <p:nvPr/>
          </p:nvSpPr>
          <p:spPr>
            <a:xfrm>
              <a:off x="2775204" y="477012"/>
              <a:ext cx="7239" cy="57531"/>
            </a:xfrm>
            <a:custGeom>
              <a:avLst/>
              <a:gdLst/>
              <a:ahLst/>
              <a:cxnLst/>
              <a:rect l="l" t="t" r="r" b="b"/>
              <a:pathLst>
                <a:path w="7239" h="57531">
                  <a:moveTo>
                    <a:pt x="7239" y="0"/>
                  </a:moveTo>
                  <a:lnTo>
                    <a:pt x="7239" y="57531"/>
                  </a:lnTo>
                  <a:lnTo>
                    <a:pt x="0" y="57531"/>
                  </a:lnTo>
                  <a:lnTo>
                    <a:pt x="0" y="0"/>
                  </a:lnTo>
                  <a:close/>
                </a:path>
              </a:pathLst>
            </a:custGeom>
            <a:solidFill>
              <a:srgbClr val="000000"/>
            </a:solidFill>
          </p:spPr>
        </p:sp>
        <p:sp>
          <p:nvSpPr>
            <p:cNvPr id="23" name="Freeform 23"/>
            <p:cNvSpPr/>
            <p:nvPr/>
          </p:nvSpPr>
          <p:spPr>
            <a:xfrm>
              <a:off x="2746375" y="477012"/>
              <a:ext cx="7239" cy="57531"/>
            </a:xfrm>
            <a:custGeom>
              <a:avLst/>
              <a:gdLst/>
              <a:ahLst/>
              <a:cxnLst/>
              <a:rect l="l" t="t" r="r" b="b"/>
              <a:pathLst>
                <a:path w="7239" h="57531">
                  <a:moveTo>
                    <a:pt x="7239" y="0"/>
                  </a:moveTo>
                  <a:lnTo>
                    <a:pt x="7239" y="57531"/>
                  </a:lnTo>
                  <a:lnTo>
                    <a:pt x="0" y="57531"/>
                  </a:lnTo>
                  <a:lnTo>
                    <a:pt x="0" y="0"/>
                  </a:lnTo>
                  <a:close/>
                </a:path>
              </a:pathLst>
            </a:custGeom>
            <a:solidFill>
              <a:srgbClr val="000000"/>
            </a:solidFill>
          </p:spPr>
        </p:sp>
      </p:grpSp>
      <p:sp>
        <p:nvSpPr>
          <p:cNvPr id="24" name="Freeform 24"/>
          <p:cNvSpPr/>
          <p:nvPr/>
        </p:nvSpPr>
        <p:spPr>
          <a:xfrm>
            <a:off x="10973170" y="2818401"/>
            <a:ext cx="198850" cy="198850"/>
          </a:xfrm>
          <a:custGeom>
            <a:avLst/>
            <a:gdLst/>
            <a:ahLst/>
            <a:cxnLst/>
            <a:rect l="l" t="t" r="r" b="b"/>
            <a:pathLst>
              <a:path w="198850" h="198850">
                <a:moveTo>
                  <a:pt x="0" y="0"/>
                </a:moveTo>
                <a:lnTo>
                  <a:pt x="198850" y="0"/>
                </a:lnTo>
                <a:lnTo>
                  <a:pt x="198850" y="198850"/>
                </a:lnTo>
                <a:lnTo>
                  <a:pt x="0" y="198850"/>
                </a:lnTo>
                <a:lnTo>
                  <a:pt x="0" y="0"/>
                </a:lnTo>
                <a:close/>
              </a:path>
            </a:pathLst>
          </a:custGeom>
          <a:blipFill>
            <a:blip r:embed="rId2"/>
            <a:stretch>
              <a:fillRect/>
            </a:stretch>
          </a:blipFill>
        </p:spPr>
      </p:sp>
      <p:grpSp>
        <p:nvGrpSpPr>
          <p:cNvPr id="25" name="Group 25"/>
          <p:cNvGrpSpPr>
            <a:grpSpLocks noChangeAspect="1"/>
          </p:cNvGrpSpPr>
          <p:nvPr/>
        </p:nvGrpSpPr>
        <p:grpSpPr>
          <a:xfrm>
            <a:off x="12135220" y="2874313"/>
            <a:ext cx="111758" cy="99458"/>
            <a:chOff x="0" y="0"/>
            <a:chExt cx="64732" cy="57607"/>
          </a:xfrm>
        </p:grpSpPr>
        <p:sp>
          <p:nvSpPr>
            <p:cNvPr id="26" name="Freeform 26"/>
            <p:cNvSpPr/>
            <p:nvPr/>
          </p:nvSpPr>
          <p:spPr>
            <a:xfrm>
              <a:off x="0" y="0"/>
              <a:ext cx="64770" cy="57658"/>
            </a:xfrm>
            <a:custGeom>
              <a:avLst/>
              <a:gdLst/>
              <a:ahLst/>
              <a:cxnLst/>
              <a:rect l="l" t="t" r="r" b="b"/>
              <a:pathLst>
                <a:path w="64770" h="57658">
                  <a:moveTo>
                    <a:pt x="0" y="0"/>
                  </a:moveTo>
                  <a:lnTo>
                    <a:pt x="64770" y="0"/>
                  </a:lnTo>
                  <a:lnTo>
                    <a:pt x="32385" y="57658"/>
                  </a:lnTo>
                  <a:close/>
                </a:path>
              </a:pathLst>
            </a:custGeom>
            <a:solidFill>
              <a:srgbClr val="666666"/>
            </a:solidFill>
          </p:spPr>
        </p:sp>
      </p:grpSp>
      <p:sp>
        <p:nvSpPr>
          <p:cNvPr id="27" name="Freeform 27"/>
          <p:cNvSpPr/>
          <p:nvPr/>
        </p:nvSpPr>
        <p:spPr>
          <a:xfrm>
            <a:off x="10948322" y="3129091"/>
            <a:ext cx="136705" cy="136705"/>
          </a:xfrm>
          <a:custGeom>
            <a:avLst/>
            <a:gdLst/>
            <a:ahLst/>
            <a:cxnLst/>
            <a:rect l="l" t="t" r="r" b="b"/>
            <a:pathLst>
              <a:path w="136705" h="136705">
                <a:moveTo>
                  <a:pt x="0" y="0"/>
                </a:moveTo>
                <a:lnTo>
                  <a:pt x="136705" y="0"/>
                </a:lnTo>
                <a:lnTo>
                  <a:pt x="136705" y="136705"/>
                </a:lnTo>
                <a:lnTo>
                  <a:pt x="0" y="136705"/>
                </a:lnTo>
                <a:lnTo>
                  <a:pt x="0" y="0"/>
                </a:lnTo>
                <a:close/>
              </a:path>
            </a:pathLst>
          </a:custGeom>
          <a:blipFill>
            <a:blip r:embed="rId3"/>
            <a:stretch>
              <a:fillRect/>
            </a:stretch>
          </a:blipFill>
        </p:spPr>
      </p:sp>
      <p:sp>
        <p:nvSpPr>
          <p:cNvPr id="28" name="Freeform 28"/>
          <p:cNvSpPr/>
          <p:nvPr/>
        </p:nvSpPr>
        <p:spPr>
          <a:xfrm>
            <a:off x="10948322" y="3402501"/>
            <a:ext cx="136705" cy="136705"/>
          </a:xfrm>
          <a:custGeom>
            <a:avLst/>
            <a:gdLst/>
            <a:ahLst/>
            <a:cxnLst/>
            <a:rect l="l" t="t" r="r" b="b"/>
            <a:pathLst>
              <a:path w="136705" h="136705">
                <a:moveTo>
                  <a:pt x="0" y="0"/>
                </a:moveTo>
                <a:lnTo>
                  <a:pt x="136705" y="0"/>
                </a:lnTo>
                <a:lnTo>
                  <a:pt x="136705" y="136705"/>
                </a:lnTo>
                <a:lnTo>
                  <a:pt x="0" y="136705"/>
                </a:lnTo>
                <a:lnTo>
                  <a:pt x="0" y="0"/>
                </a:lnTo>
                <a:close/>
              </a:path>
            </a:pathLst>
          </a:custGeom>
          <a:blipFill>
            <a:blip r:embed="rId4"/>
            <a:stretch>
              <a:fillRect/>
            </a:stretch>
          </a:blipFill>
        </p:spPr>
      </p:sp>
      <p:grpSp>
        <p:nvGrpSpPr>
          <p:cNvPr id="29" name="Group 29"/>
          <p:cNvGrpSpPr>
            <a:grpSpLocks noChangeAspect="1"/>
          </p:cNvGrpSpPr>
          <p:nvPr/>
        </p:nvGrpSpPr>
        <p:grpSpPr>
          <a:xfrm>
            <a:off x="9421873" y="8326135"/>
            <a:ext cx="1996489" cy="1424788"/>
            <a:chOff x="0" y="0"/>
            <a:chExt cx="1156398" cy="825259"/>
          </a:xfrm>
        </p:grpSpPr>
        <p:sp>
          <p:nvSpPr>
            <p:cNvPr id="30" name="Freeform 30"/>
            <p:cNvSpPr/>
            <p:nvPr/>
          </p:nvSpPr>
          <p:spPr>
            <a:xfrm>
              <a:off x="67056" y="67056"/>
              <a:ext cx="1022350" cy="691007"/>
            </a:xfrm>
            <a:custGeom>
              <a:avLst/>
              <a:gdLst/>
              <a:ahLst/>
              <a:cxnLst/>
              <a:rect l="l" t="t" r="r" b="b"/>
              <a:pathLst>
                <a:path w="1022350" h="691007">
                  <a:moveTo>
                    <a:pt x="0" y="57658"/>
                  </a:moveTo>
                  <a:cubicBezTo>
                    <a:pt x="0" y="25908"/>
                    <a:pt x="25781" y="0"/>
                    <a:pt x="57658" y="0"/>
                  </a:cubicBezTo>
                  <a:lnTo>
                    <a:pt x="964692" y="0"/>
                  </a:lnTo>
                  <a:cubicBezTo>
                    <a:pt x="996442" y="0"/>
                    <a:pt x="1022350" y="25781"/>
                    <a:pt x="1022350" y="57658"/>
                  </a:cubicBezTo>
                  <a:lnTo>
                    <a:pt x="1022350" y="633476"/>
                  </a:lnTo>
                  <a:cubicBezTo>
                    <a:pt x="1022350" y="665226"/>
                    <a:pt x="996569" y="691007"/>
                    <a:pt x="964692" y="691007"/>
                  </a:cubicBezTo>
                  <a:lnTo>
                    <a:pt x="57658" y="691007"/>
                  </a:lnTo>
                  <a:cubicBezTo>
                    <a:pt x="25908" y="691007"/>
                    <a:pt x="0" y="665226"/>
                    <a:pt x="0" y="633476"/>
                  </a:cubicBezTo>
                  <a:close/>
                </a:path>
              </a:pathLst>
            </a:custGeom>
            <a:solidFill>
              <a:srgbClr val="FFFFFF"/>
            </a:solidFill>
          </p:spPr>
        </p:sp>
        <p:sp>
          <p:nvSpPr>
            <p:cNvPr id="31" name="Freeform 31"/>
            <p:cNvSpPr/>
            <p:nvPr/>
          </p:nvSpPr>
          <p:spPr>
            <a:xfrm>
              <a:off x="63500" y="63500"/>
              <a:ext cx="1029462" cy="698246"/>
            </a:xfrm>
            <a:custGeom>
              <a:avLst/>
              <a:gdLst/>
              <a:ahLst/>
              <a:cxnLst/>
              <a:rect l="l" t="t" r="r" b="b"/>
              <a:pathLst>
                <a:path w="1029462" h="698246">
                  <a:moveTo>
                    <a:pt x="0" y="61214"/>
                  </a:moveTo>
                  <a:cubicBezTo>
                    <a:pt x="0" y="27432"/>
                    <a:pt x="27432" y="0"/>
                    <a:pt x="61214" y="0"/>
                  </a:cubicBezTo>
                  <a:lnTo>
                    <a:pt x="61214" y="3556"/>
                  </a:lnTo>
                  <a:lnTo>
                    <a:pt x="61214" y="0"/>
                  </a:lnTo>
                  <a:lnTo>
                    <a:pt x="968248" y="0"/>
                  </a:lnTo>
                  <a:lnTo>
                    <a:pt x="968248" y="3556"/>
                  </a:lnTo>
                  <a:lnTo>
                    <a:pt x="968248" y="0"/>
                  </a:lnTo>
                  <a:cubicBezTo>
                    <a:pt x="1002030" y="0"/>
                    <a:pt x="1029462" y="27432"/>
                    <a:pt x="1029462" y="61214"/>
                  </a:cubicBezTo>
                  <a:lnTo>
                    <a:pt x="1025906" y="61214"/>
                  </a:lnTo>
                  <a:lnTo>
                    <a:pt x="1029462" y="61214"/>
                  </a:lnTo>
                  <a:lnTo>
                    <a:pt x="1029462" y="637032"/>
                  </a:lnTo>
                  <a:lnTo>
                    <a:pt x="1025906" y="637032"/>
                  </a:lnTo>
                  <a:lnTo>
                    <a:pt x="1029462" y="637032"/>
                  </a:lnTo>
                  <a:cubicBezTo>
                    <a:pt x="1029462" y="670814"/>
                    <a:pt x="1002030" y="698246"/>
                    <a:pt x="968248" y="698246"/>
                  </a:cubicBezTo>
                  <a:lnTo>
                    <a:pt x="61214" y="698246"/>
                  </a:lnTo>
                  <a:cubicBezTo>
                    <a:pt x="27432" y="698246"/>
                    <a:pt x="0" y="670814"/>
                    <a:pt x="0" y="637032"/>
                  </a:cubicBezTo>
                  <a:lnTo>
                    <a:pt x="3556" y="637032"/>
                  </a:lnTo>
                  <a:lnTo>
                    <a:pt x="0" y="637032"/>
                  </a:lnTo>
                  <a:lnTo>
                    <a:pt x="0" y="61214"/>
                  </a:lnTo>
                  <a:lnTo>
                    <a:pt x="3556" y="61214"/>
                  </a:lnTo>
                  <a:lnTo>
                    <a:pt x="0" y="61214"/>
                  </a:lnTo>
                  <a:moveTo>
                    <a:pt x="7239" y="61214"/>
                  </a:moveTo>
                  <a:lnTo>
                    <a:pt x="7239" y="637032"/>
                  </a:lnTo>
                  <a:cubicBezTo>
                    <a:pt x="7239" y="666877"/>
                    <a:pt x="31369" y="691007"/>
                    <a:pt x="61214" y="691007"/>
                  </a:cubicBezTo>
                  <a:lnTo>
                    <a:pt x="968248" y="691007"/>
                  </a:lnTo>
                  <a:cubicBezTo>
                    <a:pt x="998093" y="691007"/>
                    <a:pt x="1022223" y="666877"/>
                    <a:pt x="1022223" y="637032"/>
                  </a:cubicBezTo>
                  <a:lnTo>
                    <a:pt x="1022223" y="61214"/>
                  </a:lnTo>
                  <a:cubicBezTo>
                    <a:pt x="1022223" y="31369"/>
                    <a:pt x="998093" y="7239"/>
                    <a:pt x="968248" y="7239"/>
                  </a:cubicBezTo>
                  <a:lnTo>
                    <a:pt x="61214" y="7239"/>
                  </a:lnTo>
                  <a:cubicBezTo>
                    <a:pt x="31369" y="7239"/>
                    <a:pt x="7239" y="31369"/>
                    <a:pt x="7239" y="61214"/>
                  </a:cubicBezTo>
                  <a:close/>
                </a:path>
              </a:pathLst>
            </a:custGeom>
            <a:solidFill>
              <a:srgbClr val="808080"/>
            </a:solidFill>
          </p:spPr>
        </p:sp>
        <p:sp>
          <p:nvSpPr>
            <p:cNvPr id="32" name="Freeform 32"/>
            <p:cNvSpPr/>
            <p:nvPr/>
          </p:nvSpPr>
          <p:spPr>
            <a:xfrm>
              <a:off x="67056" y="67056"/>
              <a:ext cx="1022350" cy="172847"/>
            </a:xfrm>
            <a:custGeom>
              <a:avLst/>
              <a:gdLst/>
              <a:ahLst/>
              <a:cxnLst/>
              <a:rect l="l" t="t" r="r" b="b"/>
              <a:pathLst>
                <a:path w="1022350" h="172847">
                  <a:moveTo>
                    <a:pt x="0" y="57658"/>
                  </a:moveTo>
                  <a:cubicBezTo>
                    <a:pt x="0" y="25908"/>
                    <a:pt x="25781" y="0"/>
                    <a:pt x="57658" y="0"/>
                  </a:cubicBezTo>
                  <a:lnTo>
                    <a:pt x="964692" y="0"/>
                  </a:lnTo>
                  <a:cubicBezTo>
                    <a:pt x="996442" y="0"/>
                    <a:pt x="1022350" y="25781"/>
                    <a:pt x="1022350" y="57658"/>
                  </a:cubicBezTo>
                  <a:lnTo>
                    <a:pt x="1022350" y="172847"/>
                  </a:lnTo>
                  <a:lnTo>
                    <a:pt x="0" y="172847"/>
                  </a:lnTo>
                  <a:close/>
                </a:path>
              </a:pathLst>
            </a:custGeom>
            <a:solidFill>
              <a:srgbClr val="98BFDA"/>
            </a:solidFill>
          </p:spPr>
        </p:sp>
        <p:sp>
          <p:nvSpPr>
            <p:cNvPr id="33" name="Freeform 33"/>
            <p:cNvSpPr/>
            <p:nvPr/>
          </p:nvSpPr>
          <p:spPr>
            <a:xfrm>
              <a:off x="63500" y="63500"/>
              <a:ext cx="1029462" cy="179959"/>
            </a:xfrm>
            <a:custGeom>
              <a:avLst/>
              <a:gdLst/>
              <a:ahLst/>
              <a:cxnLst/>
              <a:rect l="l" t="t" r="r" b="b"/>
              <a:pathLst>
                <a:path w="1029462" h="179959">
                  <a:moveTo>
                    <a:pt x="0" y="61214"/>
                  </a:moveTo>
                  <a:cubicBezTo>
                    <a:pt x="0" y="27432"/>
                    <a:pt x="27432" y="0"/>
                    <a:pt x="61214" y="0"/>
                  </a:cubicBezTo>
                  <a:lnTo>
                    <a:pt x="61214" y="3556"/>
                  </a:lnTo>
                  <a:lnTo>
                    <a:pt x="61214" y="0"/>
                  </a:lnTo>
                  <a:lnTo>
                    <a:pt x="968248" y="0"/>
                  </a:lnTo>
                  <a:lnTo>
                    <a:pt x="968248" y="3556"/>
                  </a:lnTo>
                  <a:lnTo>
                    <a:pt x="968248" y="0"/>
                  </a:lnTo>
                  <a:cubicBezTo>
                    <a:pt x="1002030" y="0"/>
                    <a:pt x="1029462" y="27432"/>
                    <a:pt x="1029462" y="61214"/>
                  </a:cubicBezTo>
                  <a:lnTo>
                    <a:pt x="1025906" y="61214"/>
                  </a:lnTo>
                  <a:lnTo>
                    <a:pt x="1029462" y="61214"/>
                  </a:lnTo>
                  <a:lnTo>
                    <a:pt x="1029462" y="179959"/>
                  </a:lnTo>
                  <a:lnTo>
                    <a:pt x="0" y="179959"/>
                  </a:lnTo>
                  <a:lnTo>
                    <a:pt x="0" y="61214"/>
                  </a:lnTo>
                  <a:lnTo>
                    <a:pt x="3556" y="61214"/>
                  </a:lnTo>
                  <a:lnTo>
                    <a:pt x="0" y="61214"/>
                  </a:lnTo>
                  <a:moveTo>
                    <a:pt x="7239" y="61214"/>
                  </a:moveTo>
                  <a:lnTo>
                    <a:pt x="7239" y="176403"/>
                  </a:lnTo>
                  <a:lnTo>
                    <a:pt x="3556" y="176403"/>
                  </a:lnTo>
                  <a:lnTo>
                    <a:pt x="3556" y="172847"/>
                  </a:lnTo>
                  <a:lnTo>
                    <a:pt x="1025779" y="172847"/>
                  </a:lnTo>
                  <a:lnTo>
                    <a:pt x="1025779" y="176403"/>
                  </a:lnTo>
                  <a:lnTo>
                    <a:pt x="1022223" y="176403"/>
                  </a:lnTo>
                  <a:lnTo>
                    <a:pt x="1022223" y="61214"/>
                  </a:lnTo>
                  <a:cubicBezTo>
                    <a:pt x="1022223" y="31369"/>
                    <a:pt x="998093" y="7239"/>
                    <a:pt x="968248" y="7239"/>
                  </a:cubicBezTo>
                  <a:lnTo>
                    <a:pt x="61214" y="7239"/>
                  </a:lnTo>
                  <a:cubicBezTo>
                    <a:pt x="31369" y="7239"/>
                    <a:pt x="7239" y="31369"/>
                    <a:pt x="7239" y="61214"/>
                  </a:cubicBezTo>
                  <a:close/>
                </a:path>
              </a:pathLst>
            </a:custGeom>
            <a:solidFill>
              <a:srgbClr val="B3B3B3"/>
            </a:solidFill>
          </p:spPr>
        </p:sp>
      </p:grpSp>
      <p:grpSp>
        <p:nvGrpSpPr>
          <p:cNvPr id="34" name="Group 34"/>
          <p:cNvGrpSpPr>
            <a:grpSpLocks noChangeAspect="1"/>
          </p:cNvGrpSpPr>
          <p:nvPr/>
        </p:nvGrpSpPr>
        <p:grpSpPr>
          <a:xfrm>
            <a:off x="10789006" y="3491730"/>
            <a:ext cx="1660934" cy="592092"/>
            <a:chOff x="0" y="0"/>
            <a:chExt cx="962038" cy="342951"/>
          </a:xfrm>
        </p:grpSpPr>
        <p:sp>
          <p:nvSpPr>
            <p:cNvPr id="35" name="Freeform 35"/>
            <p:cNvSpPr/>
            <p:nvPr/>
          </p:nvSpPr>
          <p:spPr>
            <a:xfrm>
              <a:off x="67056" y="67056"/>
              <a:ext cx="827913" cy="151130"/>
            </a:xfrm>
            <a:custGeom>
              <a:avLst/>
              <a:gdLst/>
              <a:ahLst/>
              <a:cxnLst/>
              <a:rect l="l" t="t" r="r" b="b"/>
              <a:pathLst>
                <a:path w="827913" h="151130">
                  <a:moveTo>
                    <a:pt x="0" y="0"/>
                  </a:moveTo>
                  <a:lnTo>
                    <a:pt x="827913" y="0"/>
                  </a:lnTo>
                  <a:lnTo>
                    <a:pt x="827913" y="151130"/>
                  </a:lnTo>
                  <a:lnTo>
                    <a:pt x="0" y="151130"/>
                  </a:lnTo>
                  <a:close/>
                </a:path>
              </a:pathLst>
            </a:custGeom>
            <a:solidFill>
              <a:srgbClr val="C4C4C4"/>
            </a:solidFill>
          </p:spPr>
        </p:sp>
        <p:sp>
          <p:nvSpPr>
            <p:cNvPr id="36" name="Freeform 36"/>
            <p:cNvSpPr/>
            <p:nvPr/>
          </p:nvSpPr>
          <p:spPr>
            <a:xfrm>
              <a:off x="63500" y="63500"/>
              <a:ext cx="835025" cy="158369"/>
            </a:xfrm>
            <a:custGeom>
              <a:avLst/>
              <a:gdLst/>
              <a:ahLst/>
              <a:cxnLst/>
              <a:rect l="l" t="t" r="r" b="b"/>
              <a:pathLst>
                <a:path w="835025" h="158369">
                  <a:moveTo>
                    <a:pt x="3556" y="0"/>
                  </a:moveTo>
                  <a:lnTo>
                    <a:pt x="835025" y="0"/>
                  </a:lnTo>
                  <a:lnTo>
                    <a:pt x="835025" y="158369"/>
                  </a:lnTo>
                  <a:lnTo>
                    <a:pt x="0" y="158369"/>
                  </a:lnTo>
                  <a:lnTo>
                    <a:pt x="0" y="0"/>
                  </a:lnTo>
                  <a:lnTo>
                    <a:pt x="3556" y="0"/>
                  </a:lnTo>
                  <a:moveTo>
                    <a:pt x="3556" y="7239"/>
                  </a:moveTo>
                  <a:lnTo>
                    <a:pt x="3556" y="3556"/>
                  </a:lnTo>
                  <a:lnTo>
                    <a:pt x="7112" y="3556"/>
                  </a:lnTo>
                  <a:lnTo>
                    <a:pt x="7112" y="154686"/>
                  </a:lnTo>
                  <a:lnTo>
                    <a:pt x="3556" y="154686"/>
                  </a:lnTo>
                  <a:lnTo>
                    <a:pt x="3556" y="151130"/>
                  </a:lnTo>
                  <a:lnTo>
                    <a:pt x="831469" y="151130"/>
                  </a:lnTo>
                  <a:lnTo>
                    <a:pt x="831469" y="154686"/>
                  </a:lnTo>
                  <a:lnTo>
                    <a:pt x="827913" y="154686"/>
                  </a:lnTo>
                  <a:lnTo>
                    <a:pt x="827913" y="3556"/>
                  </a:lnTo>
                  <a:lnTo>
                    <a:pt x="831469" y="3556"/>
                  </a:lnTo>
                  <a:lnTo>
                    <a:pt x="831469" y="7112"/>
                  </a:lnTo>
                  <a:lnTo>
                    <a:pt x="3556" y="7112"/>
                  </a:lnTo>
                  <a:close/>
                </a:path>
              </a:pathLst>
            </a:custGeom>
            <a:solidFill>
              <a:srgbClr val="B3B3B3"/>
            </a:solidFill>
          </p:spPr>
        </p:sp>
        <p:sp>
          <p:nvSpPr>
            <p:cNvPr id="37" name="Freeform 37"/>
            <p:cNvSpPr/>
            <p:nvPr/>
          </p:nvSpPr>
          <p:spPr>
            <a:xfrm>
              <a:off x="779780" y="106680"/>
              <a:ext cx="57531" cy="64770"/>
            </a:xfrm>
            <a:custGeom>
              <a:avLst/>
              <a:gdLst/>
              <a:ahLst/>
              <a:cxnLst/>
              <a:rect l="l" t="t" r="r" b="b"/>
              <a:pathLst>
                <a:path w="57531" h="64770">
                  <a:moveTo>
                    <a:pt x="0" y="0"/>
                  </a:moveTo>
                  <a:lnTo>
                    <a:pt x="57531" y="32385"/>
                  </a:lnTo>
                  <a:lnTo>
                    <a:pt x="0" y="64770"/>
                  </a:lnTo>
                  <a:close/>
                </a:path>
              </a:pathLst>
            </a:custGeom>
            <a:solidFill>
              <a:srgbClr val="666666"/>
            </a:solidFill>
          </p:spPr>
        </p:sp>
        <p:sp>
          <p:nvSpPr>
            <p:cNvPr id="38" name="Freeform 38"/>
            <p:cNvSpPr/>
            <p:nvPr/>
          </p:nvSpPr>
          <p:spPr>
            <a:xfrm>
              <a:off x="67183" y="218313"/>
              <a:ext cx="827659" cy="57531"/>
            </a:xfrm>
            <a:custGeom>
              <a:avLst/>
              <a:gdLst/>
              <a:ahLst/>
              <a:cxnLst/>
              <a:rect l="l" t="t" r="r" b="b"/>
              <a:pathLst>
                <a:path w="827659" h="57531">
                  <a:moveTo>
                    <a:pt x="827659" y="0"/>
                  </a:moveTo>
                  <a:cubicBezTo>
                    <a:pt x="827659" y="31750"/>
                    <a:pt x="801878" y="57531"/>
                    <a:pt x="770001" y="57531"/>
                  </a:cubicBezTo>
                  <a:lnTo>
                    <a:pt x="57531" y="57531"/>
                  </a:lnTo>
                  <a:cubicBezTo>
                    <a:pt x="25781" y="57531"/>
                    <a:pt x="0" y="31750"/>
                    <a:pt x="0" y="0"/>
                  </a:cubicBezTo>
                  <a:close/>
                </a:path>
              </a:pathLst>
            </a:custGeom>
            <a:solidFill>
              <a:srgbClr val="98BFDA"/>
            </a:solidFill>
          </p:spPr>
        </p:sp>
        <p:sp>
          <p:nvSpPr>
            <p:cNvPr id="39" name="Freeform 39"/>
            <p:cNvSpPr/>
            <p:nvPr/>
          </p:nvSpPr>
          <p:spPr>
            <a:xfrm>
              <a:off x="63500" y="214630"/>
              <a:ext cx="835025" cy="64897"/>
            </a:xfrm>
            <a:custGeom>
              <a:avLst/>
              <a:gdLst/>
              <a:ahLst/>
              <a:cxnLst/>
              <a:rect l="l" t="t" r="r" b="b"/>
              <a:pathLst>
                <a:path w="835025" h="64897">
                  <a:moveTo>
                    <a:pt x="835025" y="3683"/>
                  </a:moveTo>
                  <a:cubicBezTo>
                    <a:pt x="835025" y="37465"/>
                    <a:pt x="807593" y="64897"/>
                    <a:pt x="773811" y="64897"/>
                  </a:cubicBezTo>
                  <a:lnTo>
                    <a:pt x="61214" y="64897"/>
                  </a:lnTo>
                  <a:cubicBezTo>
                    <a:pt x="27305" y="64770"/>
                    <a:pt x="0" y="37465"/>
                    <a:pt x="0" y="3683"/>
                  </a:cubicBezTo>
                  <a:lnTo>
                    <a:pt x="0" y="0"/>
                  </a:lnTo>
                  <a:lnTo>
                    <a:pt x="835025" y="0"/>
                  </a:lnTo>
                  <a:lnTo>
                    <a:pt x="835025" y="3556"/>
                  </a:lnTo>
                  <a:moveTo>
                    <a:pt x="827786" y="3556"/>
                  </a:moveTo>
                  <a:lnTo>
                    <a:pt x="831342" y="3556"/>
                  </a:lnTo>
                  <a:lnTo>
                    <a:pt x="831342" y="7112"/>
                  </a:lnTo>
                  <a:lnTo>
                    <a:pt x="3556" y="7112"/>
                  </a:lnTo>
                  <a:lnTo>
                    <a:pt x="3556" y="3556"/>
                  </a:lnTo>
                  <a:lnTo>
                    <a:pt x="7112" y="3556"/>
                  </a:lnTo>
                  <a:cubicBezTo>
                    <a:pt x="7112" y="33401"/>
                    <a:pt x="31242" y="57531"/>
                    <a:pt x="61087" y="57531"/>
                  </a:cubicBezTo>
                  <a:lnTo>
                    <a:pt x="773811" y="57531"/>
                  </a:lnTo>
                  <a:cubicBezTo>
                    <a:pt x="803656" y="57531"/>
                    <a:pt x="827786" y="33401"/>
                    <a:pt x="827786" y="3556"/>
                  </a:cubicBezTo>
                  <a:close/>
                </a:path>
              </a:pathLst>
            </a:custGeom>
            <a:solidFill>
              <a:srgbClr val="B3B3B3"/>
            </a:solidFill>
          </p:spPr>
        </p:sp>
      </p:grpSp>
      <p:sp>
        <p:nvSpPr>
          <p:cNvPr id="40" name="Freeform 40"/>
          <p:cNvSpPr/>
          <p:nvPr/>
        </p:nvSpPr>
        <p:spPr>
          <a:xfrm>
            <a:off x="9606103" y="8485485"/>
            <a:ext cx="198850" cy="198850"/>
          </a:xfrm>
          <a:custGeom>
            <a:avLst/>
            <a:gdLst/>
            <a:ahLst/>
            <a:cxnLst/>
            <a:rect l="l" t="t" r="r" b="b"/>
            <a:pathLst>
              <a:path w="198850" h="198850">
                <a:moveTo>
                  <a:pt x="0" y="0"/>
                </a:moveTo>
                <a:lnTo>
                  <a:pt x="198850" y="0"/>
                </a:lnTo>
                <a:lnTo>
                  <a:pt x="198850" y="198849"/>
                </a:lnTo>
                <a:lnTo>
                  <a:pt x="0" y="198849"/>
                </a:lnTo>
                <a:lnTo>
                  <a:pt x="0" y="0"/>
                </a:lnTo>
                <a:close/>
              </a:path>
            </a:pathLst>
          </a:custGeom>
          <a:blipFill>
            <a:blip r:embed="rId2"/>
            <a:stretch>
              <a:fillRect/>
            </a:stretch>
          </a:blipFill>
        </p:spPr>
      </p:sp>
      <p:grpSp>
        <p:nvGrpSpPr>
          <p:cNvPr id="41" name="Group 41"/>
          <p:cNvGrpSpPr>
            <a:grpSpLocks noChangeAspect="1"/>
          </p:cNvGrpSpPr>
          <p:nvPr/>
        </p:nvGrpSpPr>
        <p:grpSpPr>
          <a:xfrm>
            <a:off x="11103659" y="8541413"/>
            <a:ext cx="111841" cy="99458"/>
            <a:chOff x="0" y="0"/>
            <a:chExt cx="64783" cy="57607"/>
          </a:xfrm>
        </p:grpSpPr>
        <p:sp>
          <p:nvSpPr>
            <p:cNvPr id="42" name="Freeform 42"/>
            <p:cNvSpPr/>
            <p:nvPr/>
          </p:nvSpPr>
          <p:spPr>
            <a:xfrm>
              <a:off x="0" y="0"/>
              <a:ext cx="64770" cy="57658"/>
            </a:xfrm>
            <a:custGeom>
              <a:avLst/>
              <a:gdLst/>
              <a:ahLst/>
              <a:cxnLst/>
              <a:rect l="l" t="t" r="r" b="b"/>
              <a:pathLst>
                <a:path w="64770" h="57658">
                  <a:moveTo>
                    <a:pt x="0" y="0"/>
                  </a:moveTo>
                  <a:lnTo>
                    <a:pt x="64770" y="0"/>
                  </a:lnTo>
                  <a:lnTo>
                    <a:pt x="32385" y="57658"/>
                  </a:lnTo>
                  <a:close/>
                </a:path>
              </a:pathLst>
            </a:custGeom>
            <a:solidFill>
              <a:srgbClr val="666666"/>
            </a:solidFill>
          </p:spPr>
        </p:sp>
      </p:grpSp>
      <p:sp>
        <p:nvSpPr>
          <p:cNvPr id="43" name="Freeform 43"/>
          <p:cNvSpPr/>
          <p:nvPr/>
        </p:nvSpPr>
        <p:spPr>
          <a:xfrm>
            <a:off x="9581255" y="8796191"/>
            <a:ext cx="136705" cy="136705"/>
          </a:xfrm>
          <a:custGeom>
            <a:avLst/>
            <a:gdLst/>
            <a:ahLst/>
            <a:cxnLst/>
            <a:rect l="l" t="t" r="r" b="b"/>
            <a:pathLst>
              <a:path w="136705" h="136705">
                <a:moveTo>
                  <a:pt x="0" y="0"/>
                </a:moveTo>
                <a:lnTo>
                  <a:pt x="136705" y="0"/>
                </a:lnTo>
                <a:lnTo>
                  <a:pt x="136705" y="136705"/>
                </a:lnTo>
                <a:lnTo>
                  <a:pt x="0" y="136705"/>
                </a:lnTo>
                <a:lnTo>
                  <a:pt x="0" y="0"/>
                </a:lnTo>
                <a:close/>
              </a:path>
            </a:pathLst>
          </a:custGeom>
          <a:blipFill>
            <a:blip r:embed="rId3"/>
            <a:stretch>
              <a:fillRect/>
            </a:stretch>
          </a:blipFill>
        </p:spPr>
      </p:sp>
      <p:sp>
        <p:nvSpPr>
          <p:cNvPr id="44" name="Freeform 44"/>
          <p:cNvSpPr/>
          <p:nvPr/>
        </p:nvSpPr>
        <p:spPr>
          <a:xfrm>
            <a:off x="9581255" y="9069601"/>
            <a:ext cx="136705" cy="136705"/>
          </a:xfrm>
          <a:custGeom>
            <a:avLst/>
            <a:gdLst/>
            <a:ahLst/>
            <a:cxnLst/>
            <a:rect l="l" t="t" r="r" b="b"/>
            <a:pathLst>
              <a:path w="136705" h="136705">
                <a:moveTo>
                  <a:pt x="0" y="0"/>
                </a:moveTo>
                <a:lnTo>
                  <a:pt x="136705" y="0"/>
                </a:lnTo>
                <a:lnTo>
                  <a:pt x="136705" y="136706"/>
                </a:lnTo>
                <a:lnTo>
                  <a:pt x="0" y="136706"/>
                </a:lnTo>
                <a:lnTo>
                  <a:pt x="0" y="0"/>
                </a:lnTo>
                <a:close/>
              </a:path>
            </a:pathLst>
          </a:custGeom>
          <a:blipFill>
            <a:blip r:embed="rId4"/>
            <a:stretch>
              <a:fillRect/>
            </a:stretch>
          </a:blipFill>
        </p:spPr>
      </p:sp>
      <p:grpSp>
        <p:nvGrpSpPr>
          <p:cNvPr id="45" name="Group 45"/>
          <p:cNvGrpSpPr>
            <a:grpSpLocks noChangeAspect="1"/>
          </p:cNvGrpSpPr>
          <p:nvPr/>
        </p:nvGrpSpPr>
        <p:grpSpPr>
          <a:xfrm>
            <a:off x="9421873" y="9158831"/>
            <a:ext cx="1996489" cy="592092"/>
            <a:chOff x="0" y="0"/>
            <a:chExt cx="1156398" cy="342951"/>
          </a:xfrm>
        </p:grpSpPr>
        <p:sp>
          <p:nvSpPr>
            <p:cNvPr id="46" name="Freeform 46"/>
            <p:cNvSpPr/>
            <p:nvPr/>
          </p:nvSpPr>
          <p:spPr>
            <a:xfrm>
              <a:off x="67056" y="67056"/>
              <a:ext cx="1022223" cy="151130"/>
            </a:xfrm>
            <a:custGeom>
              <a:avLst/>
              <a:gdLst/>
              <a:ahLst/>
              <a:cxnLst/>
              <a:rect l="l" t="t" r="r" b="b"/>
              <a:pathLst>
                <a:path w="1022223" h="151130">
                  <a:moveTo>
                    <a:pt x="0" y="0"/>
                  </a:moveTo>
                  <a:lnTo>
                    <a:pt x="1022223" y="0"/>
                  </a:lnTo>
                  <a:lnTo>
                    <a:pt x="1022223" y="151130"/>
                  </a:lnTo>
                  <a:lnTo>
                    <a:pt x="0" y="151130"/>
                  </a:lnTo>
                  <a:close/>
                </a:path>
              </a:pathLst>
            </a:custGeom>
            <a:solidFill>
              <a:srgbClr val="C4C4C4"/>
            </a:solidFill>
          </p:spPr>
        </p:sp>
        <p:sp>
          <p:nvSpPr>
            <p:cNvPr id="47" name="Freeform 47"/>
            <p:cNvSpPr/>
            <p:nvPr/>
          </p:nvSpPr>
          <p:spPr>
            <a:xfrm>
              <a:off x="63500" y="63500"/>
              <a:ext cx="1029335" cy="158369"/>
            </a:xfrm>
            <a:custGeom>
              <a:avLst/>
              <a:gdLst/>
              <a:ahLst/>
              <a:cxnLst/>
              <a:rect l="l" t="t" r="r" b="b"/>
              <a:pathLst>
                <a:path w="1029335" h="158369">
                  <a:moveTo>
                    <a:pt x="3556" y="0"/>
                  </a:moveTo>
                  <a:lnTo>
                    <a:pt x="1029335" y="0"/>
                  </a:lnTo>
                  <a:lnTo>
                    <a:pt x="1029335" y="158369"/>
                  </a:lnTo>
                  <a:lnTo>
                    <a:pt x="0" y="158369"/>
                  </a:lnTo>
                  <a:lnTo>
                    <a:pt x="0" y="0"/>
                  </a:lnTo>
                  <a:lnTo>
                    <a:pt x="3556" y="0"/>
                  </a:lnTo>
                  <a:moveTo>
                    <a:pt x="3556" y="7239"/>
                  </a:moveTo>
                  <a:lnTo>
                    <a:pt x="3556" y="3556"/>
                  </a:lnTo>
                  <a:lnTo>
                    <a:pt x="7112" y="3556"/>
                  </a:lnTo>
                  <a:lnTo>
                    <a:pt x="7112" y="154686"/>
                  </a:lnTo>
                  <a:lnTo>
                    <a:pt x="3556" y="154686"/>
                  </a:lnTo>
                  <a:lnTo>
                    <a:pt x="3556" y="151130"/>
                  </a:lnTo>
                  <a:lnTo>
                    <a:pt x="1025779" y="151130"/>
                  </a:lnTo>
                  <a:lnTo>
                    <a:pt x="1025779" y="154686"/>
                  </a:lnTo>
                  <a:lnTo>
                    <a:pt x="1022223" y="154686"/>
                  </a:lnTo>
                  <a:lnTo>
                    <a:pt x="1022223" y="3556"/>
                  </a:lnTo>
                  <a:lnTo>
                    <a:pt x="1025779" y="3556"/>
                  </a:lnTo>
                  <a:lnTo>
                    <a:pt x="1025779" y="7112"/>
                  </a:lnTo>
                  <a:lnTo>
                    <a:pt x="3556" y="7112"/>
                  </a:lnTo>
                  <a:close/>
                </a:path>
              </a:pathLst>
            </a:custGeom>
            <a:solidFill>
              <a:srgbClr val="B3B3B3"/>
            </a:solidFill>
          </p:spPr>
        </p:sp>
        <p:sp>
          <p:nvSpPr>
            <p:cNvPr id="48" name="Freeform 48"/>
            <p:cNvSpPr/>
            <p:nvPr/>
          </p:nvSpPr>
          <p:spPr>
            <a:xfrm>
              <a:off x="974090" y="106680"/>
              <a:ext cx="57658" cy="64770"/>
            </a:xfrm>
            <a:custGeom>
              <a:avLst/>
              <a:gdLst/>
              <a:ahLst/>
              <a:cxnLst/>
              <a:rect l="l" t="t" r="r" b="b"/>
              <a:pathLst>
                <a:path w="57658" h="64770">
                  <a:moveTo>
                    <a:pt x="0" y="0"/>
                  </a:moveTo>
                  <a:lnTo>
                    <a:pt x="57658" y="32385"/>
                  </a:lnTo>
                  <a:lnTo>
                    <a:pt x="0" y="64770"/>
                  </a:lnTo>
                  <a:close/>
                </a:path>
              </a:pathLst>
            </a:custGeom>
            <a:solidFill>
              <a:srgbClr val="666666"/>
            </a:solidFill>
          </p:spPr>
        </p:sp>
        <p:sp>
          <p:nvSpPr>
            <p:cNvPr id="49" name="Freeform 49"/>
            <p:cNvSpPr/>
            <p:nvPr/>
          </p:nvSpPr>
          <p:spPr>
            <a:xfrm>
              <a:off x="67056" y="218313"/>
              <a:ext cx="1022223" cy="57531"/>
            </a:xfrm>
            <a:custGeom>
              <a:avLst/>
              <a:gdLst/>
              <a:ahLst/>
              <a:cxnLst/>
              <a:rect l="l" t="t" r="r" b="b"/>
              <a:pathLst>
                <a:path w="1022223" h="57531">
                  <a:moveTo>
                    <a:pt x="1022223" y="0"/>
                  </a:moveTo>
                  <a:cubicBezTo>
                    <a:pt x="1022223" y="31750"/>
                    <a:pt x="996442" y="57531"/>
                    <a:pt x="964565" y="57531"/>
                  </a:cubicBezTo>
                  <a:lnTo>
                    <a:pt x="57658" y="57531"/>
                  </a:lnTo>
                  <a:cubicBezTo>
                    <a:pt x="25908" y="57531"/>
                    <a:pt x="0" y="31750"/>
                    <a:pt x="0" y="0"/>
                  </a:cubicBezTo>
                  <a:close/>
                </a:path>
              </a:pathLst>
            </a:custGeom>
            <a:solidFill>
              <a:srgbClr val="98BFDA"/>
            </a:solidFill>
          </p:spPr>
        </p:sp>
        <p:sp>
          <p:nvSpPr>
            <p:cNvPr id="50" name="Freeform 50"/>
            <p:cNvSpPr/>
            <p:nvPr/>
          </p:nvSpPr>
          <p:spPr>
            <a:xfrm>
              <a:off x="63500" y="214630"/>
              <a:ext cx="1029335" cy="64897"/>
            </a:xfrm>
            <a:custGeom>
              <a:avLst/>
              <a:gdLst/>
              <a:ahLst/>
              <a:cxnLst/>
              <a:rect l="l" t="t" r="r" b="b"/>
              <a:pathLst>
                <a:path w="1029335" h="64897">
                  <a:moveTo>
                    <a:pt x="1029335" y="3683"/>
                  </a:moveTo>
                  <a:cubicBezTo>
                    <a:pt x="1029335" y="37465"/>
                    <a:pt x="1001903" y="64897"/>
                    <a:pt x="968121" y="64897"/>
                  </a:cubicBezTo>
                  <a:lnTo>
                    <a:pt x="61214" y="64897"/>
                  </a:lnTo>
                  <a:cubicBezTo>
                    <a:pt x="27432" y="64770"/>
                    <a:pt x="0" y="37465"/>
                    <a:pt x="0" y="3683"/>
                  </a:cubicBezTo>
                  <a:lnTo>
                    <a:pt x="0" y="0"/>
                  </a:lnTo>
                  <a:lnTo>
                    <a:pt x="1029335" y="0"/>
                  </a:lnTo>
                  <a:lnTo>
                    <a:pt x="1029335" y="3556"/>
                  </a:lnTo>
                  <a:moveTo>
                    <a:pt x="1022096" y="3556"/>
                  </a:moveTo>
                  <a:lnTo>
                    <a:pt x="1025652" y="3556"/>
                  </a:lnTo>
                  <a:lnTo>
                    <a:pt x="1025652" y="7112"/>
                  </a:lnTo>
                  <a:lnTo>
                    <a:pt x="3556" y="7112"/>
                  </a:lnTo>
                  <a:lnTo>
                    <a:pt x="3556" y="3556"/>
                  </a:lnTo>
                  <a:lnTo>
                    <a:pt x="7112" y="3556"/>
                  </a:lnTo>
                  <a:cubicBezTo>
                    <a:pt x="7112" y="33401"/>
                    <a:pt x="31242" y="57531"/>
                    <a:pt x="61087" y="57531"/>
                  </a:cubicBezTo>
                  <a:lnTo>
                    <a:pt x="968248" y="57531"/>
                  </a:lnTo>
                  <a:cubicBezTo>
                    <a:pt x="998093" y="57531"/>
                    <a:pt x="1022223" y="33401"/>
                    <a:pt x="1022223" y="3556"/>
                  </a:cubicBezTo>
                  <a:close/>
                </a:path>
              </a:pathLst>
            </a:custGeom>
            <a:solidFill>
              <a:srgbClr val="B3B3B3"/>
            </a:solidFill>
          </p:spPr>
        </p:sp>
      </p:grpSp>
      <p:grpSp>
        <p:nvGrpSpPr>
          <p:cNvPr id="51" name="Group 51"/>
          <p:cNvGrpSpPr>
            <a:grpSpLocks noChangeAspect="1"/>
          </p:cNvGrpSpPr>
          <p:nvPr/>
        </p:nvGrpSpPr>
        <p:grpSpPr>
          <a:xfrm>
            <a:off x="11808069" y="4659898"/>
            <a:ext cx="1573909" cy="2245051"/>
            <a:chOff x="0" y="0"/>
            <a:chExt cx="911631" cy="1300366"/>
          </a:xfrm>
        </p:grpSpPr>
        <p:sp>
          <p:nvSpPr>
            <p:cNvPr id="52" name="Freeform 52"/>
            <p:cNvSpPr/>
            <p:nvPr/>
          </p:nvSpPr>
          <p:spPr>
            <a:xfrm>
              <a:off x="67056" y="67056"/>
              <a:ext cx="777494" cy="1166241"/>
            </a:xfrm>
            <a:custGeom>
              <a:avLst/>
              <a:gdLst/>
              <a:ahLst/>
              <a:cxnLst/>
              <a:rect l="l" t="t" r="r" b="b"/>
              <a:pathLst>
                <a:path w="777494" h="1166241">
                  <a:moveTo>
                    <a:pt x="0" y="57658"/>
                  </a:moveTo>
                  <a:cubicBezTo>
                    <a:pt x="0" y="25908"/>
                    <a:pt x="25781" y="0"/>
                    <a:pt x="57658" y="0"/>
                  </a:cubicBezTo>
                  <a:lnTo>
                    <a:pt x="719836" y="0"/>
                  </a:lnTo>
                  <a:cubicBezTo>
                    <a:pt x="751586" y="0"/>
                    <a:pt x="777494" y="25781"/>
                    <a:pt x="777494" y="57658"/>
                  </a:cubicBezTo>
                  <a:lnTo>
                    <a:pt x="777494" y="1108583"/>
                  </a:lnTo>
                  <a:cubicBezTo>
                    <a:pt x="777494" y="1140333"/>
                    <a:pt x="751713" y="1166241"/>
                    <a:pt x="719836" y="1166241"/>
                  </a:cubicBezTo>
                  <a:lnTo>
                    <a:pt x="57658" y="1166241"/>
                  </a:lnTo>
                  <a:cubicBezTo>
                    <a:pt x="25908" y="1166241"/>
                    <a:pt x="0" y="1140460"/>
                    <a:pt x="0" y="1108583"/>
                  </a:cubicBezTo>
                  <a:close/>
                </a:path>
              </a:pathLst>
            </a:custGeom>
            <a:solidFill>
              <a:srgbClr val="FFFFFF"/>
            </a:solidFill>
          </p:spPr>
        </p:sp>
        <p:sp>
          <p:nvSpPr>
            <p:cNvPr id="53" name="Freeform 53"/>
            <p:cNvSpPr/>
            <p:nvPr/>
          </p:nvSpPr>
          <p:spPr>
            <a:xfrm>
              <a:off x="63500" y="63500"/>
              <a:ext cx="784606" cy="1173353"/>
            </a:xfrm>
            <a:custGeom>
              <a:avLst/>
              <a:gdLst/>
              <a:ahLst/>
              <a:cxnLst/>
              <a:rect l="l" t="t" r="r" b="b"/>
              <a:pathLst>
                <a:path w="784606" h="1173353">
                  <a:moveTo>
                    <a:pt x="0" y="61214"/>
                  </a:moveTo>
                  <a:cubicBezTo>
                    <a:pt x="0" y="27432"/>
                    <a:pt x="27432" y="0"/>
                    <a:pt x="61214" y="0"/>
                  </a:cubicBezTo>
                  <a:lnTo>
                    <a:pt x="61214" y="3556"/>
                  </a:lnTo>
                  <a:lnTo>
                    <a:pt x="61214" y="0"/>
                  </a:lnTo>
                  <a:lnTo>
                    <a:pt x="723392" y="0"/>
                  </a:lnTo>
                  <a:lnTo>
                    <a:pt x="723392" y="3556"/>
                  </a:lnTo>
                  <a:lnTo>
                    <a:pt x="723392" y="0"/>
                  </a:lnTo>
                  <a:cubicBezTo>
                    <a:pt x="757174" y="0"/>
                    <a:pt x="784606" y="27432"/>
                    <a:pt x="784606" y="61214"/>
                  </a:cubicBezTo>
                  <a:lnTo>
                    <a:pt x="781050" y="61214"/>
                  </a:lnTo>
                  <a:lnTo>
                    <a:pt x="784606" y="61214"/>
                  </a:lnTo>
                  <a:lnTo>
                    <a:pt x="784606" y="1112139"/>
                  </a:lnTo>
                  <a:lnTo>
                    <a:pt x="781050" y="1112139"/>
                  </a:lnTo>
                  <a:lnTo>
                    <a:pt x="784606" y="1112139"/>
                  </a:lnTo>
                  <a:cubicBezTo>
                    <a:pt x="784606" y="1145921"/>
                    <a:pt x="757174" y="1173353"/>
                    <a:pt x="723392" y="1173353"/>
                  </a:cubicBezTo>
                  <a:lnTo>
                    <a:pt x="61214" y="1173353"/>
                  </a:lnTo>
                  <a:cubicBezTo>
                    <a:pt x="27432" y="1173353"/>
                    <a:pt x="0" y="1145921"/>
                    <a:pt x="0" y="1112139"/>
                  </a:cubicBezTo>
                  <a:lnTo>
                    <a:pt x="3556" y="1112139"/>
                  </a:lnTo>
                  <a:lnTo>
                    <a:pt x="0" y="1112139"/>
                  </a:lnTo>
                  <a:lnTo>
                    <a:pt x="0" y="61214"/>
                  </a:lnTo>
                  <a:lnTo>
                    <a:pt x="3556" y="61214"/>
                  </a:lnTo>
                  <a:lnTo>
                    <a:pt x="0" y="61214"/>
                  </a:lnTo>
                  <a:moveTo>
                    <a:pt x="7239" y="61214"/>
                  </a:moveTo>
                  <a:lnTo>
                    <a:pt x="7239" y="1112139"/>
                  </a:lnTo>
                  <a:cubicBezTo>
                    <a:pt x="7239" y="1141984"/>
                    <a:pt x="31369" y="1166114"/>
                    <a:pt x="61214" y="1166114"/>
                  </a:cubicBezTo>
                  <a:lnTo>
                    <a:pt x="723392" y="1166114"/>
                  </a:lnTo>
                  <a:cubicBezTo>
                    <a:pt x="753237" y="1166114"/>
                    <a:pt x="777367" y="1141984"/>
                    <a:pt x="777367" y="1112139"/>
                  </a:cubicBezTo>
                  <a:lnTo>
                    <a:pt x="777367" y="61214"/>
                  </a:lnTo>
                  <a:cubicBezTo>
                    <a:pt x="777367" y="31369"/>
                    <a:pt x="753237" y="7239"/>
                    <a:pt x="723392" y="7239"/>
                  </a:cubicBezTo>
                  <a:lnTo>
                    <a:pt x="61214" y="7239"/>
                  </a:lnTo>
                  <a:cubicBezTo>
                    <a:pt x="31369" y="7239"/>
                    <a:pt x="7239" y="31369"/>
                    <a:pt x="7239" y="61214"/>
                  </a:cubicBezTo>
                  <a:close/>
                </a:path>
              </a:pathLst>
            </a:custGeom>
            <a:solidFill>
              <a:srgbClr val="808080"/>
            </a:solidFill>
          </p:spPr>
        </p:sp>
        <p:sp>
          <p:nvSpPr>
            <p:cNvPr id="54" name="Freeform 54"/>
            <p:cNvSpPr/>
            <p:nvPr/>
          </p:nvSpPr>
          <p:spPr>
            <a:xfrm>
              <a:off x="67056" y="67056"/>
              <a:ext cx="777494" cy="172847"/>
            </a:xfrm>
            <a:custGeom>
              <a:avLst/>
              <a:gdLst/>
              <a:ahLst/>
              <a:cxnLst/>
              <a:rect l="l" t="t" r="r" b="b"/>
              <a:pathLst>
                <a:path w="777494" h="172847">
                  <a:moveTo>
                    <a:pt x="0" y="57658"/>
                  </a:moveTo>
                  <a:cubicBezTo>
                    <a:pt x="0" y="25908"/>
                    <a:pt x="25781" y="0"/>
                    <a:pt x="57658" y="0"/>
                  </a:cubicBezTo>
                  <a:lnTo>
                    <a:pt x="719836" y="0"/>
                  </a:lnTo>
                  <a:cubicBezTo>
                    <a:pt x="751586" y="0"/>
                    <a:pt x="777494" y="25781"/>
                    <a:pt x="777494" y="57658"/>
                  </a:cubicBezTo>
                  <a:lnTo>
                    <a:pt x="777494" y="172847"/>
                  </a:lnTo>
                  <a:lnTo>
                    <a:pt x="0" y="172847"/>
                  </a:lnTo>
                  <a:close/>
                </a:path>
              </a:pathLst>
            </a:custGeom>
            <a:solidFill>
              <a:srgbClr val="98BFDA"/>
            </a:solidFill>
          </p:spPr>
        </p:sp>
        <p:sp>
          <p:nvSpPr>
            <p:cNvPr id="55" name="Freeform 55"/>
            <p:cNvSpPr/>
            <p:nvPr/>
          </p:nvSpPr>
          <p:spPr>
            <a:xfrm>
              <a:off x="63500" y="63500"/>
              <a:ext cx="784606" cy="179959"/>
            </a:xfrm>
            <a:custGeom>
              <a:avLst/>
              <a:gdLst/>
              <a:ahLst/>
              <a:cxnLst/>
              <a:rect l="l" t="t" r="r" b="b"/>
              <a:pathLst>
                <a:path w="784606" h="179959">
                  <a:moveTo>
                    <a:pt x="0" y="61214"/>
                  </a:moveTo>
                  <a:cubicBezTo>
                    <a:pt x="0" y="27432"/>
                    <a:pt x="27432" y="0"/>
                    <a:pt x="61214" y="0"/>
                  </a:cubicBezTo>
                  <a:lnTo>
                    <a:pt x="61214" y="3556"/>
                  </a:lnTo>
                  <a:lnTo>
                    <a:pt x="61214" y="0"/>
                  </a:lnTo>
                  <a:lnTo>
                    <a:pt x="723392" y="0"/>
                  </a:lnTo>
                  <a:lnTo>
                    <a:pt x="723392" y="3556"/>
                  </a:lnTo>
                  <a:lnTo>
                    <a:pt x="723392" y="0"/>
                  </a:lnTo>
                  <a:cubicBezTo>
                    <a:pt x="757174" y="0"/>
                    <a:pt x="784606" y="27432"/>
                    <a:pt x="784606" y="61214"/>
                  </a:cubicBezTo>
                  <a:lnTo>
                    <a:pt x="781050" y="61214"/>
                  </a:lnTo>
                  <a:lnTo>
                    <a:pt x="784606" y="61214"/>
                  </a:lnTo>
                  <a:lnTo>
                    <a:pt x="784606" y="179959"/>
                  </a:lnTo>
                  <a:lnTo>
                    <a:pt x="0" y="179959"/>
                  </a:lnTo>
                  <a:lnTo>
                    <a:pt x="0" y="61214"/>
                  </a:lnTo>
                  <a:lnTo>
                    <a:pt x="3556" y="61214"/>
                  </a:lnTo>
                  <a:lnTo>
                    <a:pt x="0" y="61214"/>
                  </a:lnTo>
                  <a:moveTo>
                    <a:pt x="7239" y="61214"/>
                  </a:moveTo>
                  <a:lnTo>
                    <a:pt x="7239" y="176403"/>
                  </a:lnTo>
                  <a:lnTo>
                    <a:pt x="3556" y="176403"/>
                  </a:lnTo>
                  <a:lnTo>
                    <a:pt x="3556" y="172847"/>
                  </a:lnTo>
                  <a:lnTo>
                    <a:pt x="781050" y="172847"/>
                  </a:lnTo>
                  <a:lnTo>
                    <a:pt x="781050" y="176403"/>
                  </a:lnTo>
                  <a:lnTo>
                    <a:pt x="777494" y="176403"/>
                  </a:lnTo>
                  <a:lnTo>
                    <a:pt x="777494" y="61214"/>
                  </a:lnTo>
                  <a:cubicBezTo>
                    <a:pt x="777494" y="31369"/>
                    <a:pt x="753364" y="7239"/>
                    <a:pt x="723519" y="7239"/>
                  </a:cubicBezTo>
                  <a:lnTo>
                    <a:pt x="61214" y="7239"/>
                  </a:lnTo>
                  <a:cubicBezTo>
                    <a:pt x="31369" y="7239"/>
                    <a:pt x="7239" y="31369"/>
                    <a:pt x="7239" y="61214"/>
                  </a:cubicBezTo>
                  <a:close/>
                </a:path>
              </a:pathLst>
            </a:custGeom>
            <a:solidFill>
              <a:srgbClr val="B3B3B3"/>
            </a:solidFill>
          </p:spPr>
        </p:sp>
      </p:grpSp>
      <p:sp>
        <p:nvSpPr>
          <p:cNvPr id="56" name="Freeform 56"/>
          <p:cNvSpPr/>
          <p:nvPr/>
        </p:nvSpPr>
        <p:spPr>
          <a:xfrm>
            <a:off x="11992250" y="4819280"/>
            <a:ext cx="198850" cy="198850"/>
          </a:xfrm>
          <a:custGeom>
            <a:avLst/>
            <a:gdLst/>
            <a:ahLst/>
            <a:cxnLst/>
            <a:rect l="l" t="t" r="r" b="b"/>
            <a:pathLst>
              <a:path w="198850" h="198850">
                <a:moveTo>
                  <a:pt x="0" y="0"/>
                </a:moveTo>
                <a:lnTo>
                  <a:pt x="198850" y="0"/>
                </a:lnTo>
                <a:lnTo>
                  <a:pt x="198850" y="198850"/>
                </a:lnTo>
                <a:lnTo>
                  <a:pt x="0" y="198850"/>
                </a:lnTo>
                <a:lnTo>
                  <a:pt x="0" y="0"/>
                </a:lnTo>
                <a:close/>
              </a:path>
            </a:pathLst>
          </a:custGeom>
          <a:blipFill>
            <a:blip r:embed="rId2"/>
            <a:stretch>
              <a:fillRect/>
            </a:stretch>
          </a:blipFill>
        </p:spPr>
      </p:sp>
      <p:grpSp>
        <p:nvGrpSpPr>
          <p:cNvPr id="57" name="Group 57"/>
          <p:cNvGrpSpPr>
            <a:grpSpLocks noChangeAspect="1"/>
          </p:cNvGrpSpPr>
          <p:nvPr/>
        </p:nvGrpSpPr>
        <p:grpSpPr>
          <a:xfrm>
            <a:off x="13067242" y="4875176"/>
            <a:ext cx="111873" cy="99458"/>
            <a:chOff x="0" y="0"/>
            <a:chExt cx="64795" cy="57607"/>
          </a:xfrm>
        </p:grpSpPr>
        <p:sp>
          <p:nvSpPr>
            <p:cNvPr id="58" name="Freeform 58"/>
            <p:cNvSpPr/>
            <p:nvPr/>
          </p:nvSpPr>
          <p:spPr>
            <a:xfrm>
              <a:off x="0" y="0"/>
              <a:ext cx="64770" cy="57658"/>
            </a:xfrm>
            <a:custGeom>
              <a:avLst/>
              <a:gdLst/>
              <a:ahLst/>
              <a:cxnLst/>
              <a:rect l="l" t="t" r="r" b="b"/>
              <a:pathLst>
                <a:path w="64770" h="57658">
                  <a:moveTo>
                    <a:pt x="0" y="0"/>
                  </a:moveTo>
                  <a:lnTo>
                    <a:pt x="64770" y="0"/>
                  </a:lnTo>
                  <a:lnTo>
                    <a:pt x="32385" y="57658"/>
                  </a:lnTo>
                  <a:close/>
                </a:path>
              </a:pathLst>
            </a:custGeom>
            <a:solidFill>
              <a:srgbClr val="666666"/>
            </a:solidFill>
          </p:spPr>
        </p:sp>
      </p:grpSp>
      <p:sp>
        <p:nvSpPr>
          <p:cNvPr id="59" name="Freeform 59"/>
          <p:cNvSpPr/>
          <p:nvPr/>
        </p:nvSpPr>
        <p:spPr>
          <a:xfrm>
            <a:off x="11967402" y="5129971"/>
            <a:ext cx="136705" cy="136705"/>
          </a:xfrm>
          <a:custGeom>
            <a:avLst/>
            <a:gdLst/>
            <a:ahLst/>
            <a:cxnLst/>
            <a:rect l="l" t="t" r="r" b="b"/>
            <a:pathLst>
              <a:path w="136705" h="136705">
                <a:moveTo>
                  <a:pt x="0" y="0"/>
                </a:moveTo>
                <a:lnTo>
                  <a:pt x="136705" y="0"/>
                </a:lnTo>
                <a:lnTo>
                  <a:pt x="136705" y="136705"/>
                </a:lnTo>
                <a:lnTo>
                  <a:pt x="0" y="136705"/>
                </a:lnTo>
                <a:lnTo>
                  <a:pt x="0" y="0"/>
                </a:lnTo>
                <a:close/>
              </a:path>
            </a:pathLst>
          </a:custGeom>
          <a:blipFill>
            <a:blip r:embed="rId3"/>
            <a:stretch>
              <a:fillRect/>
            </a:stretch>
          </a:blipFill>
        </p:spPr>
      </p:sp>
      <p:sp>
        <p:nvSpPr>
          <p:cNvPr id="60" name="Freeform 60"/>
          <p:cNvSpPr/>
          <p:nvPr/>
        </p:nvSpPr>
        <p:spPr>
          <a:xfrm>
            <a:off x="11967402" y="5403381"/>
            <a:ext cx="136705" cy="956935"/>
          </a:xfrm>
          <a:custGeom>
            <a:avLst/>
            <a:gdLst/>
            <a:ahLst/>
            <a:cxnLst/>
            <a:rect l="l" t="t" r="r" b="b"/>
            <a:pathLst>
              <a:path w="136705" h="956935">
                <a:moveTo>
                  <a:pt x="0" y="0"/>
                </a:moveTo>
                <a:lnTo>
                  <a:pt x="136705" y="0"/>
                </a:lnTo>
                <a:lnTo>
                  <a:pt x="136705" y="956935"/>
                </a:lnTo>
                <a:lnTo>
                  <a:pt x="0" y="956935"/>
                </a:lnTo>
                <a:lnTo>
                  <a:pt x="0" y="0"/>
                </a:lnTo>
                <a:close/>
              </a:path>
            </a:pathLst>
          </a:custGeom>
          <a:blipFill>
            <a:blip r:embed="rId5"/>
            <a:stretch>
              <a:fillRect/>
            </a:stretch>
          </a:blipFill>
        </p:spPr>
      </p:sp>
      <p:grpSp>
        <p:nvGrpSpPr>
          <p:cNvPr id="61" name="Group 61"/>
          <p:cNvGrpSpPr>
            <a:grpSpLocks noChangeAspect="1"/>
          </p:cNvGrpSpPr>
          <p:nvPr/>
        </p:nvGrpSpPr>
        <p:grpSpPr>
          <a:xfrm>
            <a:off x="4425915" y="1503283"/>
            <a:ext cx="2853950" cy="7166415"/>
            <a:chOff x="0" y="0"/>
            <a:chExt cx="1653045" cy="4150881"/>
          </a:xfrm>
        </p:grpSpPr>
        <p:sp>
          <p:nvSpPr>
            <p:cNvPr id="62" name="Freeform 62"/>
            <p:cNvSpPr/>
            <p:nvPr/>
          </p:nvSpPr>
          <p:spPr>
            <a:xfrm>
              <a:off x="67056" y="67056"/>
              <a:ext cx="1518920" cy="4016756"/>
            </a:xfrm>
            <a:custGeom>
              <a:avLst/>
              <a:gdLst/>
              <a:ahLst/>
              <a:cxnLst/>
              <a:rect l="l" t="t" r="r" b="b"/>
              <a:pathLst>
                <a:path w="1518920" h="4016756">
                  <a:moveTo>
                    <a:pt x="0" y="57658"/>
                  </a:moveTo>
                  <a:cubicBezTo>
                    <a:pt x="0" y="25781"/>
                    <a:pt x="25781" y="0"/>
                    <a:pt x="57531" y="0"/>
                  </a:cubicBezTo>
                  <a:lnTo>
                    <a:pt x="1461262" y="0"/>
                  </a:lnTo>
                  <a:cubicBezTo>
                    <a:pt x="1493012" y="0"/>
                    <a:pt x="1518920" y="25781"/>
                    <a:pt x="1518920" y="57658"/>
                  </a:cubicBezTo>
                  <a:lnTo>
                    <a:pt x="1518920" y="3959098"/>
                  </a:lnTo>
                  <a:cubicBezTo>
                    <a:pt x="1518920" y="3990848"/>
                    <a:pt x="1493139" y="4016756"/>
                    <a:pt x="1461262" y="4016756"/>
                  </a:cubicBezTo>
                  <a:lnTo>
                    <a:pt x="57658" y="4016756"/>
                  </a:lnTo>
                  <a:cubicBezTo>
                    <a:pt x="25908" y="4016756"/>
                    <a:pt x="127" y="3990975"/>
                    <a:pt x="127" y="3959098"/>
                  </a:cubicBezTo>
                  <a:close/>
                </a:path>
              </a:pathLst>
            </a:custGeom>
            <a:solidFill>
              <a:srgbClr val="FFFFFF"/>
            </a:solidFill>
          </p:spPr>
        </p:sp>
        <p:sp>
          <p:nvSpPr>
            <p:cNvPr id="63" name="Freeform 63"/>
            <p:cNvSpPr/>
            <p:nvPr/>
          </p:nvSpPr>
          <p:spPr>
            <a:xfrm>
              <a:off x="63500" y="63500"/>
              <a:ext cx="1526032" cy="4023868"/>
            </a:xfrm>
            <a:custGeom>
              <a:avLst/>
              <a:gdLst/>
              <a:ahLst/>
              <a:cxnLst/>
              <a:rect l="l" t="t" r="r" b="b"/>
              <a:pathLst>
                <a:path w="1526032" h="4023868">
                  <a:moveTo>
                    <a:pt x="0" y="61214"/>
                  </a:moveTo>
                  <a:cubicBezTo>
                    <a:pt x="0" y="27305"/>
                    <a:pt x="27432" y="0"/>
                    <a:pt x="61214" y="0"/>
                  </a:cubicBezTo>
                  <a:lnTo>
                    <a:pt x="61214" y="3556"/>
                  </a:lnTo>
                  <a:lnTo>
                    <a:pt x="61214" y="0"/>
                  </a:lnTo>
                  <a:lnTo>
                    <a:pt x="1464818" y="0"/>
                  </a:lnTo>
                  <a:lnTo>
                    <a:pt x="1464818" y="3556"/>
                  </a:lnTo>
                  <a:lnTo>
                    <a:pt x="1464818" y="0"/>
                  </a:lnTo>
                  <a:cubicBezTo>
                    <a:pt x="1498600" y="0"/>
                    <a:pt x="1526032" y="27305"/>
                    <a:pt x="1526032" y="61214"/>
                  </a:cubicBezTo>
                  <a:lnTo>
                    <a:pt x="1522476" y="61214"/>
                  </a:lnTo>
                  <a:lnTo>
                    <a:pt x="1526032" y="61214"/>
                  </a:lnTo>
                  <a:lnTo>
                    <a:pt x="1526032" y="3962654"/>
                  </a:lnTo>
                  <a:cubicBezTo>
                    <a:pt x="1526032" y="3996436"/>
                    <a:pt x="1498600" y="4023868"/>
                    <a:pt x="1464818" y="4023868"/>
                  </a:cubicBezTo>
                  <a:lnTo>
                    <a:pt x="61214" y="4023868"/>
                  </a:lnTo>
                  <a:cubicBezTo>
                    <a:pt x="27432" y="4023868"/>
                    <a:pt x="0" y="3996436"/>
                    <a:pt x="0" y="3962654"/>
                  </a:cubicBezTo>
                  <a:lnTo>
                    <a:pt x="3556" y="3962654"/>
                  </a:lnTo>
                  <a:lnTo>
                    <a:pt x="0" y="3962654"/>
                  </a:lnTo>
                  <a:lnTo>
                    <a:pt x="0" y="61214"/>
                  </a:lnTo>
                  <a:moveTo>
                    <a:pt x="7239" y="61214"/>
                  </a:moveTo>
                  <a:lnTo>
                    <a:pt x="7239" y="3962654"/>
                  </a:lnTo>
                  <a:cubicBezTo>
                    <a:pt x="7239" y="3992499"/>
                    <a:pt x="31369" y="4016629"/>
                    <a:pt x="61214" y="4016629"/>
                  </a:cubicBezTo>
                  <a:lnTo>
                    <a:pt x="1464818" y="4016629"/>
                  </a:lnTo>
                  <a:cubicBezTo>
                    <a:pt x="1494663" y="4016629"/>
                    <a:pt x="1518793" y="3992499"/>
                    <a:pt x="1518793" y="3962654"/>
                  </a:cubicBezTo>
                  <a:lnTo>
                    <a:pt x="1518793" y="61214"/>
                  </a:lnTo>
                  <a:cubicBezTo>
                    <a:pt x="1518793" y="31369"/>
                    <a:pt x="1494663" y="7239"/>
                    <a:pt x="1464818" y="7239"/>
                  </a:cubicBezTo>
                  <a:lnTo>
                    <a:pt x="61214" y="7239"/>
                  </a:lnTo>
                  <a:cubicBezTo>
                    <a:pt x="31369" y="7239"/>
                    <a:pt x="7239" y="31369"/>
                    <a:pt x="7239" y="61214"/>
                  </a:cubicBezTo>
                  <a:close/>
                </a:path>
              </a:pathLst>
            </a:custGeom>
            <a:solidFill>
              <a:srgbClr val="808080"/>
            </a:solidFill>
          </p:spPr>
        </p:sp>
        <p:sp>
          <p:nvSpPr>
            <p:cNvPr id="64" name="Freeform 64"/>
            <p:cNvSpPr/>
            <p:nvPr/>
          </p:nvSpPr>
          <p:spPr>
            <a:xfrm>
              <a:off x="67056" y="67056"/>
              <a:ext cx="1518920" cy="172847"/>
            </a:xfrm>
            <a:custGeom>
              <a:avLst/>
              <a:gdLst/>
              <a:ahLst/>
              <a:cxnLst/>
              <a:rect l="l" t="t" r="r" b="b"/>
              <a:pathLst>
                <a:path w="1518920" h="172847">
                  <a:moveTo>
                    <a:pt x="0" y="57658"/>
                  </a:moveTo>
                  <a:cubicBezTo>
                    <a:pt x="0" y="25781"/>
                    <a:pt x="25781" y="0"/>
                    <a:pt x="57531" y="0"/>
                  </a:cubicBezTo>
                  <a:lnTo>
                    <a:pt x="1461262" y="0"/>
                  </a:lnTo>
                  <a:cubicBezTo>
                    <a:pt x="1493012" y="0"/>
                    <a:pt x="1518920" y="25781"/>
                    <a:pt x="1518920" y="57658"/>
                  </a:cubicBezTo>
                  <a:lnTo>
                    <a:pt x="1518920" y="172847"/>
                  </a:lnTo>
                  <a:lnTo>
                    <a:pt x="0" y="172847"/>
                  </a:lnTo>
                  <a:close/>
                </a:path>
              </a:pathLst>
            </a:custGeom>
            <a:solidFill>
              <a:srgbClr val="98BFDA"/>
            </a:solidFill>
          </p:spPr>
        </p:sp>
        <p:sp>
          <p:nvSpPr>
            <p:cNvPr id="65" name="Freeform 65"/>
            <p:cNvSpPr/>
            <p:nvPr/>
          </p:nvSpPr>
          <p:spPr>
            <a:xfrm>
              <a:off x="63500" y="63500"/>
              <a:ext cx="1526032" cy="179959"/>
            </a:xfrm>
            <a:custGeom>
              <a:avLst/>
              <a:gdLst/>
              <a:ahLst/>
              <a:cxnLst/>
              <a:rect l="l" t="t" r="r" b="b"/>
              <a:pathLst>
                <a:path w="1526032" h="179959">
                  <a:moveTo>
                    <a:pt x="0" y="61214"/>
                  </a:moveTo>
                  <a:cubicBezTo>
                    <a:pt x="0" y="27305"/>
                    <a:pt x="27432" y="0"/>
                    <a:pt x="61214" y="0"/>
                  </a:cubicBezTo>
                  <a:lnTo>
                    <a:pt x="61214" y="3556"/>
                  </a:lnTo>
                  <a:lnTo>
                    <a:pt x="61214" y="0"/>
                  </a:lnTo>
                  <a:lnTo>
                    <a:pt x="1464818" y="0"/>
                  </a:lnTo>
                  <a:lnTo>
                    <a:pt x="1464818" y="3556"/>
                  </a:lnTo>
                  <a:lnTo>
                    <a:pt x="1464818" y="0"/>
                  </a:lnTo>
                  <a:cubicBezTo>
                    <a:pt x="1498600" y="0"/>
                    <a:pt x="1526032" y="27305"/>
                    <a:pt x="1526032" y="61214"/>
                  </a:cubicBezTo>
                  <a:lnTo>
                    <a:pt x="1522476" y="61214"/>
                  </a:lnTo>
                  <a:lnTo>
                    <a:pt x="1526032" y="61214"/>
                  </a:lnTo>
                  <a:lnTo>
                    <a:pt x="1526032" y="179959"/>
                  </a:lnTo>
                  <a:lnTo>
                    <a:pt x="0" y="179959"/>
                  </a:lnTo>
                  <a:lnTo>
                    <a:pt x="0" y="61214"/>
                  </a:lnTo>
                  <a:lnTo>
                    <a:pt x="3556" y="61214"/>
                  </a:lnTo>
                  <a:lnTo>
                    <a:pt x="0" y="61214"/>
                  </a:lnTo>
                  <a:moveTo>
                    <a:pt x="7239" y="61214"/>
                  </a:moveTo>
                  <a:lnTo>
                    <a:pt x="7239" y="176403"/>
                  </a:lnTo>
                  <a:lnTo>
                    <a:pt x="3556" y="176403"/>
                  </a:lnTo>
                  <a:lnTo>
                    <a:pt x="3556" y="172720"/>
                  </a:lnTo>
                  <a:lnTo>
                    <a:pt x="1522476" y="172720"/>
                  </a:lnTo>
                  <a:lnTo>
                    <a:pt x="1522476" y="176276"/>
                  </a:lnTo>
                  <a:lnTo>
                    <a:pt x="1518920" y="176276"/>
                  </a:lnTo>
                  <a:lnTo>
                    <a:pt x="1518920" y="61214"/>
                  </a:lnTo>
                  <a:cubicBezTo>
                    <a:pt x="1518920" y="31369"/>
                    <a:pt x="1494790" y="7239"/>
                    <a:pt x="1464945" y="7239"/>
                  </a:cubicBezTo>
                  <a:lnTo>
                    <a:pt x="61214" y="7239"/>
                  </a:lnTo>
                  <a:cubicBezTo>
                    <a:pt x="31369" y="7239"/>
                    <a:pt x="7239" y="31369"/>
                    <a:pt x="7239" y="61214"/>
                  </a:cubicBezTo>
                  <a:close/>
                </a:path>
              </a:pathLst>
            </a:custGeom>
            <a:solidFill>
              <a:srgbClr val="B3B3B3"/>
            </a:solidFill>
          </p:spPr>
        </p:sp>
      </p:grpSp>
      <p:grpSp>
        <p:nvGrpSpPr>
          <p:cNvPr id="66" name="Group 66"/>
          <p:cNvGrpSpPr>
            <a:grpSpLocks noChangeAspect="1"/>
          </p:cNvGrpSpPr>
          <p:nvPr/>
        </p:nvGrpSpPr>
        <p:grpSpPr>
          <a:xfrm>
            <a:off x="11808069" y="6312856"/>
            <a:ext cx="1573909" cy="592092"/>
            <a:chOff x="0" y="0"/>
            <a:chExt cx="911631" cy="342951"/>
          </a:xfrm>
        </p:grpSpPr>
        <p:sp>
          <p:nvSpPr>
            <p:cNvPr id="67" name="Freeform 67"/>
            <p:cNvSpPr/>
            <p:nvPr/>
          </p:nvSpPr>
          <p:spPr>
            <a:xfrm>
              <a:off x="67056" y="67056"/>
              <a:ext cx="777494" cy="151130"/>
            </a:xfrm>
            <a:custGeom>
              <a:avLst/>
              <a:gdLst/>
              <a:ahLst/>
              <a:cxnLst/>
              <a:rect l="l" t="t" r="r" b="b"/>
              <a:pathLst>
                <a:path w="777494" h="151130">
                  <a:moveTo>
                    <a:pt x="0" y="0"/>
                  </a:moveTo>
                  <a:lnTo>
                    <a:pt x="777494" y="0"/>
                  </a:lnTo>
                  <a:lnTo>
                    <a:pt x="777494" y="151130"/>
                  </a:lnTo>
                  <a:lnTo>
                    <a:pt x="0" y="151130"/>
                  </a:lnTo>
                  <a:close/>
                </a:path>
              </a:pathLst>
            </a:custGeom>
            <a:solidFill>
              <a:srgbClr val="C4C4C4"/>
            </a:solidFill>
          </p:spPr>
        </p:sp>
        <p:sp>
          <p:nvSpPr>
            <p:cNvPr id="68" name="Freeform 68"/>
            <p:cNvSpPr/>
            <p:nvPr/>
          </p:nvSpPr>
          <p:spPr>
            <a:xfrm>
              <a:off x="63500" y="63500"/>
              <a:ext cx="784606" cy="158369"/>
            </a:xfrm>
            <a:custGeom>
              <a:avLst/>
              <a:gdLst/>
              <a:ahLst/>
              <a:cxnLst/>
              <a:rect l="l" t="t" r="r" b="b"/>
              <a:pathLst>
                <a:path w="784606" h="158369">
                  <a:moveTo>
                    <a:pt x="3556" y="0"/>
                  </a:moveTo>
                  <a:lnTo>
                    <a:pt x="784606" y="0"/>
                  </a:lnTo>
                  <a:lnTo>
                    <a:pt x="784606" y="158369"/>
                  </a:lnTo>
                  <a:lnTo>
                    <a:pt x="0" y="158369"/>
                  </a:lnTo>
                  <a:lnTo>
                    <a:pt x="0" y="0"/>
                  </a:lnTo>
                  <a:lnTo>
                    <a:pt x="3556" y="0"/>
                  </a:lnTo>
                  <a:moveTo>
                    <a:pt x="3556" y="7239"/>
                  </a:moveTo>
                  <a:lnTo>
                    <a:pt x="3556" y="3556"/>
                  </a:lnTo>
                  <a:lnTo>
                    <a:pt x="7112" y="3556"/>
                  </a:lnTo>
                  <a:lnTo>
                    <a:pt x="7112" y="154686"/>
                  </a:lnTo>
                  <a:lnTo>
                    <a:pt x="3556" y="154686"/>
                  </a:lnTo>
                  <a:lnTo>
                    <a:pt x="3556" y="151130"/>
                  </a:lnTo>
                  <a:lnTo>
                    <a:pt x="781050" y="151130"/>
                  </a:lnTo>
                  <a:lnTo>
                    <a:pt x="781050" y="154686"/>
                  </a:lnTo>
                  <a:lnTo>
                    <a:pt x="777494" y="154686"/>
                  </a:lnTo>
                  <a:lnTo>
                    <a:pt x="777494" y="3556"/>
                  </a:lnTo>
                  <a:lnTo>
                    <a:pt x="781050" y="3556"/>
                  </a:lnTo>
                  <a:lnTo>
                    <a:pt x="781050" y="7112"/>
                  </a:lnTo>
                  <a:lnTo>
                    <a:pt x="3556" y="7112"/>
                  </a:lnTo>
                  <a:close/>
                </a:path>
              </a:pathLst>
            </a:custGeom>
            <a:solidFill>
              <a:srgbClr val="B3B3B3"/>
            </a:solidFill>
          </p:spPr>
        </p:sp>
        <p:sp>
          <p:nvSpPr>
            <p:cNvPr id="69" name="Freeform 69"/>
            <p:cNvSpPr/>
            <p:nvPr/>
          </p:nvSpPr>
          <p:spPr>
            <a:xfrm>
              <a:off x="729361" y="106680"/>
              <a:ext cx="57658" cy="64770"/>
            </a:xfrm>
            <a:custGeom>
              <a:avLst/>
              <a:gdLst/>
              <a:ahLst/>
              <a:cxnLst/>
              <a:rect l="l" t="t" r="r" b="b"/>
              <a:pathLst>
                <a:path w="57658" h="64770">
                  <a:moveTo>
                    <a:pt x="0" y="0"/>
                  </a:moveTo>
                  <a:lnTo>
                    <a:pt x="57658" y="32385"/>
                  </a:lnTo>
                  <a:lnTo>
                    <a:pt x="0" y="64770"/>
                  </a:lnTo>
                  <a:close/>
                </a:path>
              </a:pathLst>
            </a:custGeom>
            <a:solidFill>
              <a:srgbClr val="666666"/>
            </a:solidFill>
          </p:spPr>
        </p:sp>
        <p:sp>
          <p:nvSpPr>
            <p:cNvPr id="70" name="Freeform 70"/>
            <p:cNvSpPr/>
            <p:nvPr/>
          </p:nvSpPr>
          <p:spPr>
            <a:xfrm>
              <a:off x="67056" y="218313"/>
              <a:ext cx="777494" cy="57658"/>
            </a:xfrm>
            <a:custGeom>
              <a:avLst/>
              <a:gdLst/>
              <a:ahLst/>
              <a:cxnLst/>
              <a:rect l="l" t="t" r="r" b="b"/>
              <a:pathLst>
                <a:path w="777494" h="57658">
                  <a:moveTo>
                    <a:pt x="777494" y="0"/>
                  </a:moveTo>
                  <a:cubicBezTo>
                    <a:pt x="777494" y="31750"/>
                    <a:pt x="751713" y="57658"/>
                    <a:pt x="719836" y="57658"/>
                  </a:cubicBezTo>
                  <a:lnTo>
                    <a:pt x="57658" y="57658"/>
                  </a:lnTo>
                  <a:cubicBezTo>
                    <a:pt x="25908" y="57658"/>
                    <a:pt x="0" y="31877"/>
                    <a:pt x="0" y="0"/>
                  </a:cubicBezTo>
                  <a:close/>
                </a:path>
              </a:pathLst>
            </a:custGeom>
            <a:solidFill>
              <a:srgbClr val="98BFDA"/>
            </a:solidFill>
          </p:spPr>
        </p:sp>
        <p:sp>
          <p:nvSpPr>
            <p:cNvPr id="71" name="Freeform 71"/>
            <p:cNvSpPr/>
            <p:nvPr/>
          </p:nvSpPr>
          <p:spPr>
            <a:xfrm>
              <a:off x="63500" y="214630"/>
              <a:ext cx="784606" cy="64897"/>
            </a:xfrm>
            <a:custGeom>
              <a:avLst/>
              <a:gdLst/>
              <a:ahLst/>
              <a:cxnLst/>
              <a:rect l="l" t="t" r="r" b="b"/>
              <a:pathLst>
                <a:path w="784606" h="64897">
                  <a:moveTo>
                    <a:pt x="784606" y="3683"/>
                  </a:moveTo>
                  <a:cubicBezTo>
                    <a:pt x="784606" y="37465"/>
                    <a:pt x="757174" y="64897"/>
                    <a:pt x="723392" y="64897"/>
                  </a:cubicBezTo>
                  <a:lnTo>
                    <a:pt x="61214" y="64897"/>
                  </a:lnTo>
                  <a:cubicBezTo>
                    <a:pt x="27432" y="64770"/>
                    <a:pt x="0" y="37465"/>
                    <a:pt x="0" y="3683"/>
                  </a:cubicBezTo>
                  <a:lnTo>
                    <a:pt x="0" y="0"/>
                  </a:lnTo>
                  <a:lnTo>
                    <a:pt x="784606" y="0"/>
                  </a:lnTo>
                  <a:lnTo>
                    <a:pt x="784606" y="3556"/>
                  </a:lnTo>
                  <a:moveTo>
                    <a:pt x="777367" y="3556"/>
                  </a:moveTo>
                  <a:lnTo>
                    <a:pt x="780923" y="3556"/>
                  </a:lnTo>
                  <a:lnTo>
                    <a:pt x="780923" y="7112"/>
                  </a:lnTo>
                  <a:lnTo>
                    <a:pt x="3556" y="7112"/>
                  </a:lnTo>
                  <a:lnTo>
                    <a:pt x="3556" y="3556"/>
                  </a:lnTo>
                  <a:lnTo>
                    <a:pt x="7112" y="3556"/>
                  </a:lnTo>
                  <a:cubicBezTo>
                    <a:pt x="7112" y="33401"/>
                    <a:pt x="31242" y="57531"/>
                    <a:pt x="61087" y="57531"/>
                  </a:cubicBezTo>
                  <a:lnTo>
                    <a:pt x="723392" y="57531"/>
                  </a:lnTo>
                  <a:cubicBezTo>
                    <a:pt x="753237" y="57531"/>
                    <a:pt x="777367" y="33401"/>
                    <a:pt x="777367" y="3556"/>
                  </a:cubicBezTo>
                  <a:close/>
                </a:path>
              </a:pathLst>
            </a:custGeom>
            <a:solidFill>
              <a:srgbClr val="B3B3B3"/>
            </a:solidFill>
          </p:spPr>
        </p:sp>
      </p:grpSp>
      <p:sp>
        <p:nvSpPr>
          <p:cNvPr id="72" name="Freeform 72"/>
          <p:cNvSpPr/>
          <p:nvPr/>
        </p:nvSpPr>
        <p:spPr>
          <a:xfrm>
            <a:off x="4610129" y="1662616"/>
            <a:ext cx="198850" cy="198850"/>
          </a:xfrm>
          <a:custGeom>
            <a:avLst/>
            <a:gdLst/>
            <a:ahLst/>
            <a:cxnLst/>
            <a:rect l="l" t="t" r="r" b="b"/>
            <a:pathLst>
              <a:path w="198850" h="198850">
                <a:moveTo>
                  <a:pt x="0" y="0"/>
                </a:moveTo>
                <a:lnTo>
                  <a:pt x="198850" y="0"/>
                </a:lnTo>
                <a:lnTo>
                  <a:pt x="198850" y="198850"/>
                </a:lnTo>
                <a:lnTo>
                  <a:pt x="0" y="198850"/>
                </a:lnTo>
                <a:lnTo>
                  <a:pt x="0" y="0"/>
                </a:lnTo>
                <a:close/>
              </a:path>
            </a:pathLst>
          </a:custGeom>
          <a:blipFill>
            <a:blip r:embed="rId2"/>
            <a:stretch>
              <a:fillRect/>
            </a:stretch>
          </a:blipFill>
        </p:spPr>
      </p:sp>
      <p:grpSp>
        <p:nvGrpSpPr>
          <p:cNvPr id="73" name="Group 73"/>
          <p:cNvGrpSpPr>
            <a:grpSpLocks noChangeAspect="1"/>
          </p:cNvGrpSpPr>
          <p:nvPr/>
        </p:nvGrpSpPr>
        <p:grpSpPr>
          <a:xfrm>
            <a:off x="6965244" y="1718578"/>
            <a:ext cx="111758" cy="99343"/>
            <a:chOff x="0" y="0"/>
            <a:chExt cx="64732" cy="57544"/>
          </a:xfrm>
        </p:grpSpPr>
        <p:sp>
          <p:nvSpPr>
            <p:cNvPr id="74" name="Freeform 74"/>
            <p:cNvSpPr/>
            <p:nvPr/>
          </p:nvSpPr>
          <p:spPr>
            <a:xfrm>
              <a:off x="0" y="0"/>
              <a:ext cx="64770" cy="57531"/>
            </a:xfrm>
            <a:custGeom>
              <a:avLst/>
              <a:gdLst/>
              <a:ahLst/>
              <a:cxnLst/>
              <a:rect l="l" t="t" r="r" b="b"/>
              <a:pathLst>
                <a:path w="64770" h="57531">
                  <a:moveTo>
                    <a:pt x="0" y="0"/>
                  </a:moveTo>
                  <a:lnTo>
                    <a:pt x="64770" y="0"/>
                  </a:lnTo>
                  <a:lnTo>
                    <a:pt x="32385" y="57531"/>
                  </a:lnTo>
                  <a:close/>
                </a:path>
              </a:pathLst>
            </a:custGeom>
            <a:solidFill>
              <a:srgbClr val="666666"/>
            </a:solidFill>
          </p:spPr>
        </p:sp>
      </p:grpSp>
      <p:sp>
        <p:nvSpPr>
          <p:cNvPr id="75" name="Freeform 75"/>
          <p:cNvSpPr/>
          <p:nvPr/>
        </p:nvSpPr>
        <p:spPr>
          <a:xfrm>
            <a:off x="4585264" y="1973306"/>
            <a:ext cx="136705" cy="136705"/>
          </a:xfrm>
          <a:custGeom>
            <a:avLst/>
            <a:gdLst/>
            <a:ahLst/>
            <a:cxnLst/>
            <a:rect l="l" t="t" r="r" b="b"/>
            <a:pathLst>
              <a:path w="136705" h="136705">
                <a:moveTo>
                  <a:pt x="0" y="0"/>
                </a:moveTo>
                <a:lnTo>
                  <a:pt x="136706" y="0"/>
                </a:lnTo>
                <a:lnTo>
                  <a:pt x="136706" y="136705"/>
                </a:lnTo>
                <a:lnTo>
                  <a:pt x="0" y="136705"/>
                </a:lnTo>
                <a:lnTo>
                  <a:pt x="0" y="0"/>
                </a:lnTo>
                <a:close/>
              </a:path>
            </a:pathLst>
          </a:custGeom>
          <a:blipFill>
            <a:blip r:embed="rId3"/>
            <a:stretch>
              <a:fillRect/>
            </a:stretch>
          </a:blipFill>
        </p:spPr>
      </p:sp>
      <p:sp>
        <p:nvSpPr>
          <p:cNvPr id="76" name="Freeform 76"/>
          <p:cNvSpPr/>
          <p:nvPr/>
        </p:nvSpPr>
        <p:spPr>
          <a:xfrm>
            <a:off x="4585264" y="2246716"/>
            <a:ext cx="136705" cy="136705"/>
          </a:xfrm>
          <a:custGeom>
            <a:avLst/>
            <a:gdLst/>
            <a:ahLst/>
            <a:cxnLst/>
            <a:rect l="l" t="t" r="r" b="b"/>
            <a:pathLst>
              <a:path w="136705" h="136705">
                <a:moveTo>
                  <a:pt x="0" y="0"/>
                </a:moveTo>
                <a:lnTo>
                  <a:pt x="136706" y="0"/>
                </a:lnTo>
                <a:lnTo>
                  <a:pt x="136706" y="136705"/>
                </a:lnTo>
                <a:lnTo>
                  <a:pt x="0" y="136705"/>
                </a:lnTo>
                <a:lnTo>
                  <a:pt x="0" y="0"/>
                </a:lnTo>
                <a:close/>
              </a:path>
            </a:pathLst>
          </a:custGeom>
          <a:blipFill>
            <a:blip r:embed="rId4"/>
            <a:stretch>
              <a:fillRect/>
            </a:stretch>
          </a:blipFill>
        </p:spPr>
      </p:sp>
      <p:sp>
        <p:nvSpPr>
          <p:cNvPr id="77" name="Freeform 77"/>
          <p:cNvSpPr/>
          <p:nvPr/>
        </p:nvSpPr>
        <p:spPr>
          <a:xfrm>
            <a:off x="4585264" y="2520126"/>
            <a:ext cx="136705" cy="136705"/>
          </a:xfrm>
          <a:custGeom>
            <a:avLst/>
            <a:gdLst/>
            <a:ahLst/>
            <a:cxnLst/>
            <a:rect l="l" t="t" r="r" b="b"/>
            <a:pathLst>
              <a:path w="136705" h="136705">
                <a:moveTo>
                  <a:pt x="0" y="0"/>
                </a:moveTo>
                <a:lnTo>
                  <a:pt x="136706" y="0"/>
                </a:lnTo>
                <a:lnTo>
                  <a:pt x="136706" y="136706"/>
                </a:lnTo>
                <a:lnTo>
                  <a:pt x="0" y="136706"/>
                </a:lnTo>
                <a:lnTo>
                  <a:pt x="0" y="0"/>
                </a:lnTo>
                <a:close/>
              </a:path>
            </a:pathLst>
          </a:custGeom>
          <a:blipFill>
            <a:blip r:embed="rId6"/>
            <a:stretch>
              <a:fillRect/>
            </a:stretch>
          </a:blipFill>
        </p:spPr>
      </p:sp>
      <p:sp>
        <p:nvSpPr>
          <p:cNvPr id="78" name="Freeform 78"/>
          <p:cNvSpPr/>
          <p:nvPr/>
        </p:nvSpPr>
        <p:spPr>
          <a:xfrm>
            <a:off x="4585264" y="2793537"/>
            <a:ext cx="136705" cy="1777182"/>
          </a:xfrm>
          <a:custGeom>
            <a:avLst/>
            <a:gdLst/>
            <a:ahLst/>
            <a:cxnLst/>
            <a:rect l="l" t="t" r="r" b="b"/>
            <a:pathLst>
              <a:path w="136705" h="1777182">
                <a:moveTo>
                  <a:pt x="0" y="0"/>
                </a:moveTo>
                <a:lnTo>
                  <a:pt x="136706" y="0"/>
                </a:lnTo>
                <a:lnTo>
                  <a:pt x="136706" y="1777181"/>
                </a:lnTo>
                <a:lnTo>
                  <a:pt x="0" y="1777181"/>
                </a:lnTo>
                <a:lnTo>
                  <a:pt x="0" y="0"/>
                </a:lnTo>
                <a:close/>
              </a:path>
            </a:pathLst>
          </a:custGeom>
          <a:blipFill>
            <a:blip r:embed="rId7"/>
            <a:stretch>
              <a:fillRect/>
            </a:stretch>
          </a:blipFill>
        </p:spPr>
      </p:sp>
      <p:sp>
        <p:nvSpPr>
          <p:cNvPr id="79" name="Freeform 79"/>
          <p:cNvSpPr/>
          <p:nvPr/>
        </p:nvSpPr>
        <p:spPr>
          <a:xfrm>
            <a:off x="4585264" y="4707423"/>
            <a:ext cx="136705" cy="136705"/>
          </a:xfrm>
          <a:custGeom>
            <a:avLst/>
            <a:gdLst/>
            <a:ahLst/>
            <a:cxnLst/>
            <a:rect l="l" t="t" r="r" b="b"/>
            <a:pathLst>
              <a:path w="136705" h="136705">
                <a:moveTo>
                  <a:pt x="0" y="0"/>
                </a:moveTo>
                <a:lnTo>
                  <a:pt x="136706" y="0"/>
                </a:lnTo>
                <a:lnTo>
                  <a:pt x="136706" y="136705"/>
                </a:lnTo>
                <a:lnTo>
                  <a:pt x="0" y="136705"/>
                </a:lnTo>
                <a:lnTo>
                  <a:pt x="0" y="0"/>
                </a:lnTo>
                <a:close/>
              </a:path>
            </a:pathLst>
          </a:custGeom>
          <a:blipFill>
            <a:blip r:embed="rId6"/>
            <a:stretch>
              <a:fillRect/>
            </a:stretch>
          </a:blipFill>
        </p:spPr>
      </p:sp>
      <p:sp>
        <p:nvSpPr>
          <p:cNvPr id="80" name="Freeform 80"/>
          <p:cNvSpPr/>
          <p:nvPr/>
        </p:nvSpPr>
        <p:spPr>
          <a:xfrm>
            <a:off x="4585264" y="4980833"/>
            <a:ext cx="136705" cy="2870822"/>
          </a:xfrm>
          <a:custGeom>
            <a:avLst/>
            <a:gdLst/>
            <a:ahLst/>
            <a:cxnLst/>
            <a:rect l="l" t="t" r="r" b="b"/>
            <a:pathLst>
              <a:path w="136705" h="2870822">
                <a:moveTo>
                  <a:pt x="0" y="0"/>
                </a:moveTo>
                <a:lnTo>
                  <a:pt x="136706" y="0"/>
                </a:lnTo>
                <a:lnTo>
                  <a:pt x="136706" y="2870823"/>
                </a:lnTo>
                <a:lnTo>
                  <a:pt x="0" y="2870823"/>
                </a:lnTo>
                <a:lnTo>
                  <a:pt x="0" y="0"/>
                </a:lnTo>
                <a:close/>
              </a:path>
            </a:pathLst>
          </a:custGeom>
          <a:blipFill>
            <a:blip r:embed="rId8"/>
            <a:stretch>
              <a:fillRect/>
            </a:stretch>
          </a:blipFill>
        </p:spPr>
      </p:sp>
      <p:sp>
        <p:nvSpPr>
          <p:cNvPr id="81" name="Freeform 81"/>
          <p:cNvSpPr/>
          <p:nvPr/>
        </p:nvSpPr>
        <p:spPr>
          <a:xfrm>
            <a:off x="4585264" y="7988377"/>
            <a:ext cx="136705" cy="136705"/>
          </a:xfrm>
          <a:custGeom>
            <a:avLst/>
            <a:gdLst/>
            <a:ahLst/>
            <a:cxnLst/>
            <a:rect l="l" t="t" r="r" b="b"/>
            <a:pathLst>
              <a:path w="136705" h="136705">
                <a:moveTo>
                  <a:pt x="0" y="0"/>
                </a:moveTo>
                <a:lnTo>
                  <a:pt x="136706" y="0"/>
                </a:lnTo>
                <a:lnTo>
                  <a:pt x="136706" y="136705"/>
                </a:lnTo>
                <a:lnTo>
                  <a:pt x="0" y="136705"/>
                </a:lnTo>
                <a:lnTo>
                  <a:pt x="0" y="0"/>
                </a:lnTo>
                <a:close/>
              </a:path>
            </a:pathLst>
          </a:custGeom>
          <a:blipFill>
            <a:blip r:embed="rId6"/>
            <a:stretch>
              <a:fillRect/>
            </a:stretch>
          </a:blipFill>
        </p:spPr>
      </p:sp>
      <p:grpSp>
        <p:nvGrpSpPr>
          <p:cNvPr id="82" name="Group 82"/>
          <p:cNvGrpSpPr>
            <a:grpSpLocks noChangeAspect="1"/>
          </p:cNvGrpSpPr>
          <p:nvPr/>
        </p:nvGrpSpPr>
        <p:grpSpPr>
          <a:xfrm>
            <a:off x="4425915" y="8077573"/>
            <a:ext cx="2853950" cy="592109"/>
            <a:chOff x="0" y="0"/>
            <a:chExt cx="1653045" cy="342964"/>
          </a:xfrm>
        </p:grpSpPr>
        <p:sp>
          <p:nvSpPr>
            <p:cNvPr id="83" name="Freeform 83"/>
            <p:cNvSpPr/>
            <p:nvPr/>
          </p:nvSpPr>
          <p:spPr>
            <a:xfrm>
              <a:off x="67056" y="67056"/>
              <a:ext cx="1518920" cy="151130"/>
            </a:xfrm>
            <a:custGeom>
              <a:avLst/>
              <a:gdLst/>
              <a:ahLst/>
              <a:cxnLst/>
              <a:rect l="l" t="t" r="r" b="b"/>
              <a:pathLst>
                <a:path w="1518920" h="151130">
                  <a:moveTo>
                    <a:pt x="0" y="0"/>
                  </a:moveTo>
                  <a:lnTo>
                    <a:pt x="1518920" y="0"/>
                  </a:lnTo>
                  <a:lnTo>
                    <a:pt x="1518920" y="151130"/>
                  </a:lnTo>
                  <a:lnTo>
                    <a:pt x="0" y="151130"/>
                  </a:lnTo>
                  <a:close/>
                </a:path>
              </a:pathLst>
            </a:custGeom>
            <a:solidFill>
              <a:srgbClr val="C4C4C4"/>
            </a:solidFill>
          </p:spPr>
        </p:sp>
        <p:sp>
          <p:nvSpPr>
            <p:cNvPr id="84" name="Freeform 84"/>
            <p:cNvSpPr/>
            <p:nvPr/>
          </p:nvSpPr>
          <p:spPr>
            <a:xfrm>
              <a:off x="63500" y="63500"/>
              <a:ext cx="1526032" cy="158369"/>
            </a:xfrm>
            <a:custGeom>
              <a:avLst/>
              <a:gdLst/>
              <a:ahLst/>
              <a:cxnLst/>
              <a:rect l="l" t="t" r="r" b="b"/>
              <a:pathLst>
                <a:path w="1526032" h="158369">
                  <a:moveTo>
                    <a:pt x="3556" y="0"/>
                  </a:moveTo>
                  <a:lnTo>
                    <a:pt x="1526032" y="0"/>
                  </a:lnTo>
                  <a:lnTo>
                    <a:pt x="1526032" y="158369"/>
                  </a:lnTo>
                  <a:lnTo>
                    <a:pt x="0" y="158369"/>
                  </a:lnTo>
                  <a:lnTo>
                    <a:pt x="0" y="0"/>
                  </a:lnTo>
                  <a:lnTo>
                    <a:pt x="3556" y="0"/>
                  </a:lnTo>
                  <a:moveTo>
                    <a:pt x="3556" y="7239"/>
                  </a:moveTo>
                  <a:lnTo>
                    <a:pt x="3556" y="3556"/>
                  </a:lnTo>
                  <a:lnTo>
                    <a:pt x="7112" y="3556"/>
                  </a:lnTo>
                  <a:lnTo>
                    <a:pt x="7112" y="154686"/>
                  </a:lnTo>
                  <a:lnTo>
                    <a:pt x="3556" y="154686"/>
                  </a:lnTo>
                  <a:lnTo>
                    <a:pt x="3556" y="151130"/>
                  </a:lnTo>
                  <a:lnTo>
                    <a:pt x="1522476" y="151130"/>
                  </a:lnTo>
                  <a:lnTo>
                    <a:pt x="1522476" y="154686"/>
                  </a:lnTo>
                  <a:lnTo>
                    <a:pt x="1518920" y="154686"/>
                  </a:lnTo>
                  <a:lnTo>
                    <a:pt x="1518920" y="3556"/>
                  </a:lnTo>
                  <a:lnTo>
                    <a:pt x="1522476" y="3556"/>
                  </a:lnTo>
                  <a:lnTo>
                    <a:pt x="1522476" y="7112"/>
                  </a:lnTo>
                  <a:lnTo>
                    <a:pt x="3556" y="7112"/>
                  </a:lnTo>
                  <a:close/>
                </a:path>
              </a:pathLst>
            </a:custGeom>
            <a:solidFill>
              <a:srgbClr val="B3B3B3"/>
            </a:solidFill>
          </p:spPr>
        </p:sp>
        <p:sp>
          <p:nvSpPr>
            <p:cNvPr id="85" name="Freeform 85"/>
            <p:cNvSpPr/>
            <p:nvPr/>
          </p:nvSpPr>
          <p:spPr>
            <a:xfrm>
              <a:off x="1470787" y="106680"/>
              <a:ext cx="57531" cy="64770"/>
            </a:xfrm>
            <a:custGeom>
              <a:avLst/>
              <a:gdLst/>
              <a:ahLst/>
              <a:cxnLst/>
              <a:rect l="l" t="t" r="r" b="b"/>
              <a:pathLst>
                <a:path w="57531" h="64770">
                  <a:moveTo>
                    <a:pt x="0" y="0"/>
                  </a:moveTo>
                  <a:lnTo>
                    <a:pt x="57531" y="32385"/>
                  </a:lnTo>
                  <a:lnTo>
                    <a:pt x="0" y="64770"/>
                  </a:lnTo>
                  <a:close/>
                </a:path>
              </a:pathLst>
            </a:custGeom>
            <a:solidFill>
              <a:srgbClr val="666666"/>
            </a:solidFill>
          </p:spPr>
        </p:sp>
        <p:sp>
          <p:nvSpPr>
            <p:cNvPr id="86" name="Freeform 86"/>
            <p:cNvSpPr/>
            <p:nvPr/>
          </p:nvSpPr>
          <p:spPr>
            <a:xfrm>
              <a:off x="67183" y="218313"/>
              <a:ext cx="1518793" cy="57658"/>
            </a:xfrm>
            <a:custGeom>
              <a:avLst/>
              <a:gdLst/>
              <a:ahLst/>
              <a:cxnLst/>
              <a:rect l="l" t="t" r="r" b="b"/>
              <a:pathLst>
                <a:path w="1518793" h="57658">
                  <a:moveTo>
                    <a:pt x="1518793" y="0"/>
                  </a:moveTo>
                  <a:cubicBezTo>
                    <a:pt x="1518793" y="31750"/>
                    <a:pt x="1493012" y="57658"/>
                    <a:pt x="1461135" y="57658"/>
                  </a:cubicBezTo>
                  <a:lnTo>
                    <a:pt x="57531" y="57658"/>
                  </a:lnTo>
                  <a:cubicBezTo>
                    <a:pt x="25781" y="57658"/>
                    <a:pt x="0" y="31877"/>
                    <a:pt x="0" y="0"/>
                  </a:cubicBezTo>
                  <a:close/>
                </a:path>
              </a:pathLst>
            </a:custGeom>
            <a:solidFill>
              <a:srgbClr val="98BFDA"/>
            </a:solidFill>
          </p:spPr>
        </p:sp>
        <p:sp>
          <p:nvSpPr>
            <p:cNvPr id="87" name="Freeform 87"/>
            <p:cNvSpPr/>
            <p:nvPr/>
          </p:nvSpPr>
          <p:spPr>
            <a:xfrm>
              <a:off x="63500" y="214630"/>
              <a:ext cx="1526032" cy="64897"/>
            </a:xfrm>
            <a:custGeom>
              <a:avLst/>
              <a:gdLst/>
              <a:ahLst/>
              <a:cxnLst/>
              <a:rect l="l" t="t" r="r" b="b"/>
              <a:pathLst>
                <a:path w="1526032" h="64897">
                  <a:moveTo>
                    <a:pt x="1526032" y="3683"/>
                  </a:moveTo>
                  <a:cubicBezTo>
                    <a:pt x="1526032" y="37465"/>
                    <a:pt x="1498600" y="64897"/>
                    <a:pt x="1464818" y="64897"/>
                  </a:cubicBezTo>
                  <a:lnTo>
                    <a:pt x="61214" y="64897"/>
                  </a:lnTo>
                  <a:cubicBezTo>
                    <a:pt x="27432" y="64770"/>
                    <a:pt x="0" y="37465"/>
                    <a:pt x="0" y="3683"/>
                  </a:cubicBezTo>
                  <a:lnTo>
                    <a:pt x="0" y="0"/>
                  </a:lnTo>
                  <a:lnTo>
                    <a:pt x="1526032" y="0"/>
                  </a:lnTo>
                  <a:lnTo>
                    <a:pt x="1526032" y="3556"/>
                  </a:lnTo>
                  <a:moveTo>
                    <a:pt x="1518793" y="3556"/>
                  </a:moveTo>
                  <a:lnTo>
                    <a:pt x="1522349" y="3556"/>
                  </a:lnTo>
                  <a:lnTo>
                    <a:pt x="1522349" y="7112"/>
                  </a:lnTo>
                  <a:lnTo>
                    <a:pt x="3556" y="7112"/>
                  </a:lnTo>
                  <a:lnTo>
                    <a:pt x="3556" y="3556"/>
                  </a:lnTo>
                  <a:lnTo>
                    <a:pt x="7112" y="3556"/>
                  </a:lnTo>
                  <a:cubicBezTo>
                    <a:pt x="7112" y="33401"/>
                    <a:pt x="31242" y="57531"/>
                    <a:pt x="61087" y="57531"/>
                  </a:cubicBezTo>
                  <a:lnTo>
                    <a:pt x="1464818" y="57531"/>
                  </a:lnTo>
                  <a:cubicBezTo>
                    <a:pt x="1494663" y="57531"/>
                    <a:pt x="1518793" y="33401"/>
                    <a:pt x="1518793" y="3556"/>
                  </a:cubicBezTo>
                  <a:close/>
                </a:path>
              </a:pathLst>
            </a:custGeom>
            <a:solidFill>
              <a:srgbClr val="B3B3B3"/>
            </a:solidFill>
          </p:spPr>
        </p:sp>
      </p:grpSp>
      <p:sp>
        <p:nvSpPr>
          <p:cNvPr id="88" name="Freeform 88"/>
          <p:cNvSpPr/>
          <p:nvPr/>
        </p:nvSpPr>
        <p:spPr>
          <a:xfrm>
            <a:off x="4341100" y="463291"/>
            <a:ext cx="10161546" cy="859017"/>
          </a:xfrm>
          <a:custGeom>
            <a:avLst/>
            <a:gdLst/>
            <a:ahLst/>
            <a:cxnLst/>
            <a:rect l="l" t="t" r="r" b="b"/>
            <a:pathLst>
              <a:path w="10161546" h="859017">
                <a:moveTo>
                  <a:pt x="0" y="0"/>
                </a:moveTo>
                <a:lnTo>
                  <a:pt x="10161546" y="0"/>
                </a:lnTo>
                <a:lnTo>
                  <a:pt x="10161546" y="859017"/>
                </a:lnTo>
                <a:lnTo>
                  <a:pt x="0" y="859017"/>
                </a:lnTo>
                <a:lnTo>
                  <a:pt x="0" y="0"/>
                </a:lnTo>
                <a:close/>
              </a:path>
            </a:pathLst>
          </a:custGeom>
          <a:blipFill>
            <a:blip r:embed="rId9"/>
            <a:stretch>
              <a:fillRect/>
            </a:stretch>
          </a:blipFill>
        </p:spPr>
      </p:sp>
      <p:sp>
        <p:nvSpPr>
          <p:cNvPr id="89" name="TextBox 89"/>
          <p:cNvSpPr txBox="1"/>
          <p:nvPr/>
        </p:nvSpPr>
        <p:spPr>
          <a:xfrm>
            <a:off x="4871090" y="1684494"/>
            <a:ext cx="379396" cy="207806"/>
          </a:xfrm>
          <a:prstGeom prst="rect">
            <a:avLst/>
          </a:prstGeom>
        </p:spPr>
        <p:txBody>
          <a:bodyPr lIns="0" tIns="0" rIns="0" bIns="0" rtlCol="0" anchor="t">
            <a:spAutoFit/>
          </a:bodyPr>
          <a:lstStyle/>
          <a:p>
            <a:pPr algn="l">
              <a:lnSpc>
                <a:spcPts val="1643"/>
              </a:lnSpc>
            </a:pPr>
            <a:r>
              <a:rPr lang="en-US" sz="1174">
                <a:solidFill>
                  <a:srgbClr val="000000"/>
                </a:solidFill>
                <a:latin typeface="Tahoma Bold"/>
                <a:ea typeface="Tahoma Bold"/>
                <a:cs typeface="Tahoma Bold"/>
                <a:sym typeface="Tahoma Bold"/>
              </a:rPr>
              <a:t>main</a:t>
            </a:r>
          </a:p>
        </p:txBody>
      </p:sp>
      <p:sp>
        <p:nvSpPr>
          <p:cNvPr id="90" name="TextBox 90"/>
          <p:cNvSpPr txBox="1"/>
          <p:nvPr/>
        </p:nvSpPr>
        <p:spPr>
          <a:xfrm>
            <a:off x="9867130" y="8507428"/>
            <a:ext cx="664992" cy="207806"/>
          </a:xfrm>
          <a:prstGeom prst="rect">
            <a:avLst/>
          </a:prstGeom>
        </p:spPr>
        <p:txBody>
          <a:bodyPr lIns="0" tIns="0" rIns="0" bIns="0" rtlCol="0" anchor="t">
            <a:spAutoFit/>
          </a:bodyPr>
          <a:lstStyle/>
          <a:p>
            <a:pPr algn="l">
              <a:lnSpc>
                <a:spcPts val="1643"/>
              </a:lnSpc>
            </a:pPr>
            <a:r>
              <a:rPr lang="en-US" sz="1174">
                <a:solidFill>
                  <a:srgbClr val="000000"/>
                </a:solidFill>
                <a:latin typeface="Tahoma Bold"/>
                <a:ea typeface="Tahoma Bold"/>
                <a:cs typeface="Tahoma Bold"/>
                <a:sym typeface="Tahoma Bold"/>
              </a:rPr>
              <a:t>currency</a:t>
            </a:r>
          </a:p>
        </p:txBody>
      </p:sp>
      <p:sp>
        <p:nvSpPr>
          <p:cNvPr id="91" name="TextBox 91"/>
          <p:cNvSpPr txBox="1"/>
          <p:nvPr/>
        </p:nvSpPr>
        <p:spPr>
          <a:xfrm>
            <a:off x="11234181" y="2840328"/>
            <a:ext cx="585597" cy="207806"/>
          </a:xfrm>
          <a:prstGeom prst="rect">
            <a:avLst/>
          </a:prstGeom>
        </p:spPr>
        <p:txBody>
          <a:bodyPr lIns="0" tIns="0" rIns="0" bIns="0" rtlCol="0" anchor="t">
            <a:spAutoFit/>
          </a:bodyPr>
          <a:lstStyle/>
          <a:p>
            <a:pPr algn="l">
              <a:lnSpc>
                <a:spcPts val="1643"/>
              </a:lnSpc>
            </a:pPr>
            <a:r>
              <a:rPr lang="en-US" sz="1174">
                <a:solidFill>
                  <a:srgbClr val="000000"/>
                </a:solidFill>
                <a:latin typeface="Tahoma Bold"/>
                <a:ea typeface="Tahoma Bold"/>
                <a:cs typeface="Tahoma Bold"/>
                <a:sym typeface="Tahoma Bold"/>
              </a:rPr>
              <a:t>country</a:t>
            </a:r>
          </a:p>
        </p:txBody>
      </p:sp>
      <p:sp>
        <p:nvSpPr>
          <p:cNvPr id="92" name="TextBox 92"/>
          <p:cNvSpPr txBox="1"/>
          <p:nvPr/>
        </p:nvSpPr>
        <p:spPr>
          <a:xfrm>
            <a:off x="12253244" y="4841191"/>
            <a:ext cx="340324" cy="207806"/>
          </a:xfrm>
          <a:prstGeom prst="rect">
            <a:avLst/>
          </a:prstGeom>
        </p:spPr>
        <p:txBody>
          <a:bodyPr lIns="0" tIns="0" rIns="0" bIns="0" rtlCol="0" anchor="t">
            <a:spAutoFit/>
          </a:bodyPr>
          <a:lstStyle/>
          <a:p>
            <a:pPr algn="l">
              <a:lnSpc>
                <a:spcPts val="1643"/>
              </a:lnSpc>
            </a:pPr>
            <a:r>
              <a:rPr lang="en-US" sz="1174">
                <a:solidFill>
                  <a:srgbClr val="000000"/>
                </a:solidFill>
                <a:latin typeface="Tahoma Bold"/>
                <a:ea typeface="Tahoma Bold"/>
                <a:cs typeface="Tahoma Bold"/>
                <a:sym typeface="Tahoma Bold"/>
              </a:rPr>
              <a:t>date</a:t>
            </a:r>
          </a:p>
        </p:txBody>
      </p:sp>
      <p:sp>
        <p:nvSpPr>
          <p:cNvPr id="93" name="TextBox 93"/>
          <p:cNvSpPr txBox="1"/>
          <p:nvPr/>
        </p:nvSpPr>
        <p:spPr>
          <a:xfrm>
            <a:off x="4746818" y="1910588"/>
            <a:ext cx="2405272" cy="6265013"/>
          </a:xfrm>
          <a:prstGeom prst="rect">
            <a:avLst/>
          </a:prstGeom>
        </p:spPr>
        <p:txBody>
          <a:bodyPr lIns="0" tIns="0" rIns="0" bIns="0" rtlCol="0" anchor="t">
            <a:spAutoFit/>
          </a:bodyPr>
          <a:lstStyle/>
          <a:p>
            <a:pPr algn="l">
              <a:lnSpc>
                <a:spcPts val="2152"/>
              </a:lnSpc>
            </a:pPr>
            <a:r>
              <a:rPr lang="en-US" sz="1076">
                <a:solidFill>
                  <a:srgbClr val="000000"/>
                </a:solidFill>
                <a:latin typeface="Tahoma"/>
                <a:ea typeface="Tahoma"/>
                <a:cs typeface="Tahoma"/>
                <a:sym typeface="Tahoma"/>
              </a:rPr>
              <a:t>RestaurantID INT RestaurantName VARCHAR(255) CountryCode INT City VARCHAR(255) Address VARCHAR(255) Locality VARCHAR(255) LocalityVerbose VARCHAR(255) Longitude DOUBLE Latitude DOUBLE Cuisines VARCHAR(255) Currency VARCHAR(255) Has_Table_booking VARCHAR(255) Has_Online_delivery VARCHAR(255) Is_delivering_now VARCHAR(255) Switch_to_order_menu VARCHAR(255) Price_range INT Votes INT Average_Cost_for_two DOUBLE Rating DOUBLE YearOpening INT MonthOpening INT DayOpening INT Date DATE</a:t>
            </a:r>
          </a:p>
        </p:txBody>
      </p:sp>
      <p:sp>
        <p:nvSpPr>
          <p:cNvPr id="94" name="TextBox 94"/>
          <p:cNvSpPr txBox="1"/>
          <p:nvPr/>
        </p:nvSpPr>
        <p:spPr>
          <a:xfrm>
            <a:off x="4610129" y="8208978"/>
            <a:ext cx="566060" cy="221433"/>
          </a:xfrm>
          <a:prstGeom prst="rect">
            <a:avLst/>
          </a:prstGeom>
        </p:spPr>
        <p:txBody>
          <a:bodyPr lIns="0" tIns="0" rIns="0" bIns="0" rtlCol="0" anchor="t">
            <a:spAutoFit/>
          </a:bodyPr>
          <a:lstStyle/>
          <a:p>
            <a:pPr algn="l">
              <a:lnSpc>
                <a:spcPts val="1860"/>
              </a:lnSpc>
            </a:pPr>
            <a:r>
              <a:rPr lang="en-US" sz="1076">
                <a:solidFill>
                  <a:srgbClr val="FFFFFF"/>
                </a:solidFill>
                <a:latin typeface="Tahoma Bold"/>
                <a:ea typeface="Tahoma Bold"/>
                <a:cs typeface="Tahoma Bold"/>
                <a:sym typeface="Tahoma Bold"/>
              </a:rPr>
              <a:t>Indexes</a:t>
            </a:r>
          </a:p>
        </p:txBody>
      </p:sp>
      <p:sp>
        <p:nvSpPr>
          <p:cNvPr id="95" name="TextBox 95"/>
          <p:cNvSpPr txBox="1"/>
          <p:nvPr/>
        </p:nvSpPr>
        <p:spPr>
          <a:xfrm>
            <a:off x="9742841" y="8733440"/>
            <a:ext cx="1527041" cy="523401"/>
          </a:xfrm>
          <a:prstGeom prst="rect">
            <a:avLst/>
          </a:prstGeom>
        </p:spPr>
        <p:txBody>
          <a:bodyPr lIns="0" tIns="0" rIns="0" bIns="0" rtlCol="0" anchor="t">
            <a:spAutoFit/>
          </a:bodyPr>
          <a:lstStyle/>
          <a:p>
            <a:pPr algn="l">
              <a:lnSpc>
                <a:spcPts val="2152"/>
              </a:lnSpc>
            </a:pPr>
            <a:r>
              <a:rPr lang="en-US" sz="1076">
                <a:solidFill>
                  <a:srgbClr val="000000"/>
                </a:solidFill>
                <a:latin typeface="Tahoma"/>
                <a:ea typeface="Tahoma"/>
                <a:cs typeface="Tahoma"/>
                <a:sym typeface="Tahoma"/>
              </a:rPr>
              <a:t>Currency VARCHAR(255) USD Rate DOUBLE</a:t>
            </a:r>
          </a:p>
        </p:txBody>
      </p:sp>
      <p:sp>
        <p:nvSpPr>
          <p:cNvPr id="96" name="TextBox 96"/>
          <p:cNvSpPr txBox="1"/>
          <p:nvPr/>
        </p:nvSpPr>
        <p:spPr>
          <a:xfrm>
            <a:off x="9606153" y="9290219"/>
            <a:ext cx="566060" cy="221433"/>
          </a:xfrm>
          <a:prstGeom prst="rect">
            <a:avLst/>
          </a:prstGeom>
        </p:spPr>
        <p:txBody>
          <a:bodyPr lIns="0" tIns="0" rIns="0" bIns="0" rtlCol="0" anchor="t">
            <a:spAutoFit/>
          </a:bodyPr>
          <a:lstStyle/>
          <a:p>
            <a:pPr algn="l">
              <a:lnSpc>
                <a:spcPts val="1860"/>
              </a:lnSpc>
            </a:pPr>
            <a:r>
              <a:rPr lang="en-US" sz="1076">
                <a:solidFill>
                  <a:srgbClr val="FFFFFF"/>
                </a:solidFill>
                <a:latin typeface="Tahoma Bold"/>
                <a:ea typeface="Tahoma Bold"/>
                <a:cs typeface="Tahoma Bold"/>
                <a:sym typeface="Tahoma Bold"/>
              </a:rPr>
              <a:t>Indexes</a:t>
            </a:r>
          </a:p>
        </p:txBody>
      </p:sp>
      <p:sp>
        <p:nvSpPr>
          <p:cNvPr id="97" name="TextBox 97"/>
          <p:cNvSpPr txBox="1"/>
          <p:nvPr/>
        </p:nvSpPr>
        <p:spPr>
          <a:xfrm>
            <a:off x="11109908" y="3066356"/>
            <a:ext cx="1188378" cy="523401"/>
          </a:xfrm>
          <a:prstGeom prst="rect">
            <a:avLst/>
          </a:prstGeom>
        </p:spPr>
        <p:txBody>
          <a:bodyPr lIns="0" tIns="0" rIns="0" bIns="0" rtlCol="0" anchor="t">
            <a:spAutoFit/>
          </a:bodyPr>
          <a:lstStyle/>
          <a:p>
            <a:pPr algn="l">
              <a:lnSpc>
                <a:spcPts val="2152"/>
              </a:lnSpc>
            </a:pPr>
            <a:r>
              <a:rPr lang="en-US" sz="1076">
                <a:solidFill>
                  <a:srgbClr val="000000"/>
                </a:solidFill>
                <a:latin typeface="Tahoma"/>
                <a:ea typeface="Tahoma"/>
                <a:cs typeface="Tahoma"/>
                <a:sym typeface="Tahoma"/>
              </a:rPr>
              <a:t>CountryID INT Countryname TEXT</a:t>
            </a:r>
          </a:p>
        </p:txBody>
      </p:sp>
      <p:sp>
        <p:nvSpPr>
          <p:cNvPr id="98" name="TextBox 98"/>
          <p:cNvSpPr txBox="1"/>
          <p:nvPr/>
        </p:nvSpPr>
        <p:spPr>
          <a:xfrm>
            <a:off x="10973203" y="3623119"/>
            <a:ext cx="566060" cy="221433"/>
          </a:xfrm>
          <a:prstGeom prst="rect">
            <a:avLst/>
          </a:prstGeom>
        </p:spPr>
        <p:txBody>
          <a:bodyPr lIns="0" tIns="0" rIns="0" bIns="0" rtlCol="0" anchor="t">
            <a:spAutoFit/>
          </a:bodyPr>
          <a:lstStyle/>
          <a:p>
            <a:pPr algn="l">
              <a:lnSpc>
                <a:spcPts val="1860"/>
              </a:lnSpc>
            </a:pPr>
            <a:r>
              <a:rPr lang="en-US" sz="1076">
                <a:solidFill>
                  <a:srgbClr val="FFFFFF"/>
                </a:solidFill>
                <a:latin typeface="Tahoma Bold"/>
                <a:ea typeface="Tahoma Bold"/>
                <a:cs typeface="Tahoma Bold"/>
                <a:sym typeface="Tahoma Bold"/>
              </a:rPr>
              <a:t>Indexes</a:t>
            </a:r>
          </a:p>
        </p:txBody>
      </p:sp>
      <p:sp>
        <p:nvSpPr>
          <p:cNvPr id="99" name="TextBox 99"/>
          <p:cNvSpPr txBox="1"/>
          <p:nvPr/>
        </p:nvSpPr>
        <p:spPr>
          <a:xfrm>
            <a:off x="12128955" y="5067219"/>
            <a:ext cx="1092374" cy="1343681"/>
          </a:xfrm>
          <a:prstGeom prst="rect">
            <a:avLst/>
          </a:prstGeom>
        </p:spPr>
        <p:txBody>
          <a:bodyPr lIns="0" tIns="0" rIns="0" bIns="0" rtlCol="0" anchor="t">
            <a:spAutoFit/>
          </a:bodyPr>
          <a:lstStyle/>
          <a:p>
            <a:pPr algn="l">
              <a:lnSpc>
                <a:spcPts val="2152"/>
              </a:lnSpc>
            </a:pPr>
            <a:r>
              <a:rPr lang="en-US" sz="1076">
                <a:solidFill>
                  <a:srgbClr val="000000"/>
                </a:solidFill>
                <a:latin typeface="Tahoma"/>
                <a:ea typeface="Tahoma"/>
                <a:cs typeface="Tahoma"/>
                <a:sym typeface="Tahoma"/>
              </a:rPr>
              <a:t>Date DATE Year BIGINT Month BIGINT Quarter TEXT Monthname TEXT</a:t>
            </a:r>
          </a:p>
        </p:txBody>
      </p:sp>
      <p:sp>
        <p:nvSpPr>
          <p:cNvPr id="100" name="TextBox 100"/>
          <p:cNvSpPr txBox="1"/>
          <p:nvPr/>
        </p:nvSpPr>
        <p:spPr>
          <a:xfrm>
            <a:off x="11992266" y="6444262"/>
            <a:ext cx="566060" cy="221433"/>
          </a:xfrm>
          <a:prstGeom prst="rect">
            <a:avLst/>
          </a:prstGeom>
        </p:spPr>
        <p:txBody>
          <a:bodyPr lIns="0" tIns="0" rIns="0" bIns="0" rtlCol="0" anchor="t">
            <a:spAutoFit/>
          </a:bodyPr>
          <a:lstStyle/>
          <a:p>
            <a:pPr algn="l">
              <a:lnSpc>
                <a:spcPts val="1861"/>
              </a:lnSpc>
            </a:pPr>
            <a:r>
              <a:rPr lang="en-US" sz="1076">
                <a:solidFill>
                  <a:srgbClr val="FFFFFF"/>
                </a:solidFill>
                <a:latin typeface="Tahoma Bold"/>
                <a:ea typeface="Tahoma Bold"/>
                <a:cs typeface="Tahoma Bold"/>
                <a:sym typeface="Tahoma Bold"/>
              </a:rPr>
              <a:t>Indexes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11678" y="425646"/>
            <a:ext cx="17662173" cy="9434388"/>
          </a:xfrm>
          <a:custGeom>
            <a:avLst/>
            <a:gdLst/>
            <a:ahLst/>
            <a:cxnLst/>
            <a:rect l="l" t="t" r="r" b="b"/>
            <a:pathLst>
              <a:path w="17662173" h="9434388">
                <a:moveTo>
                  <a:pt x="0" y="0"/>
                </a:moveTo>
                <a:lnTo>
                  <a:pt x="17662174" y="0"/>
                </a:lnTo>
                <a:lnTo>
                  <a:pt x="17662174" y="9434388"/>
                </a:lnTo>
                <a:lnTo>
                  <a:pt x="0" y="9434388"/>
                </a:lnTo>
                <a:lnTo>
                  <a:pt x="0" y="0"/>
                </a:lnTo>
                <a:close/>
              </a:path>
            </a:pathLst>
          </a:custGeom>
          <a:blipFill>
            <a:blip r:embed="rId2"/>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EC518331-E46B-405D-AD0C-DD30CC6792DE}"/>
              </a:ext>
            </a:extLst>
          </p:cNvPr>
          <p:cNvGrpSpPr/>
          <p:nvPr/>
        </p:nvGrpSpPr>
        <p:grpSpPr>
          <a:xfrm>
            <a:off x="762000" y="1"/>
            <a:ext cx="14874240" cy="10286999"/>
            <a:chOff x="822960" y="0"/>
            <a:chExt cx="16029000" cy="14526647"/>
          </a:xfrm>
        </p:grpSpPr>
        <p:pic>
          <p:nvPicPr>
            <p:cNvPr id="9" name="Picture 8">
              <a:extLst>
                <a:ext uri="{FF2B5EF4-FFF2-40B4-BE49-F238E27FC236}">
                  <a16:creationId xmlns:a16="http://schemas.microsoft.com/office/drawing/2014/main" id="{86C452E2-372F-4EF2-A2AA-616F38832344}"/>
                </a:ext>
              </a:extLst>
            </p:cNvPr>
            <p:cNvPicPr>
              <a:picLocks noChangeAspect="1"/>
            </p:cNvPicPr>
            <p:nvPr/>
          </p:nvPicPr>
          <p:blipFill>
            <a:blip r:embed="rId2"/>
            <a:stretch>
              <a:fillRect/>
            </a:stretch>
          </p:blipFill>
          <p:spPr>
            <a:xfrm>
              <a:off x="838200" y="0"/>
              <a:ext cx="16013760" cy="7306695"/>
            </a:xfrm>
            <a:prstGeom prst="rect">
              <a:avLst/>
            </a:prstGeom>
          </p:spPr>
        </p:pic>
        <p:pic>
          <p:nvPicPr>
            <p:cNvPr id="11" name="Picture 10">
              <a:extLst>
                <a:ext uri="{FF2B5EF4-FFF2-40B4-BE49-F238E27FC236}">
                  <a16:creationId xmlns:a16="http://schemas.microsoft.com/office/drawing/2014/main" id="{1268EC99-B3E7-4BA1-9034-C4C4ACDE2A04}"/>
                </a:ext>
              </a:extLst>
            </p:cNvPr>
            <p:cNvPicPr>
              <a:picLocks noChangeAspect="1"/>
            </p:cNvPicPr>
            <p:nvPr/>
          </p:nvPicPr>
          <p:blipFill>
            <a:blip r:embed="rId3"/>
            <a:stretch>
              <a:fillRect/>
            </a:stretch>
          </p:blipFill>
          <p:spPr>
            <a:xfrm>
              <a:off x="822960" y="7200900"/>
              <a:ext cx="16004233" cy="7325747"/>
            </a:xfrm>
            <a:prstGeom prst="rect">
              <a:avLst/>
            </a:prstGeom>
          </p:spPr>
        </p:pic>
      </p:grpSp>
    </p:spTree>
    <p:extLst>
      <p:ext uri="{BB962C8B-B14F-4D97-AF65-F5344CB8AC3E}">
        <p14:creationId xmlns:p14="http://schemas.microsoft.com/office/powerpoint/2010/main" val="3054105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87988" y="226638"/>
            <a:ext cx="17881025" cy="9664568"/>
          </a:xfrm>
          <a:custGeom>
            <a:avLst/>
            <a:gdLst/>
            <a:ahLst/>
            <a:cxnLst/>
            <a:rect l="l" t="t" r="r" b="b"/>
            <a:pathLst>
              <a:path w="17881025" h="9664568">
                <a:moveTo>
                  <a:pt x="0" y="0"/>
                </a:moveTo>
                <a:lnTo>
                  <a:pt x="17881025" y="0"/>
                </a:lnTo>
                <a:lnTo>
                  <a:pt x="17881025" y="9664568"/>
                </a:lnTo>
                <a:lnTo>
                  <a:pt x="0" y="9664568"/>
                </a:lnTo>
                <a:lnTo>
                  <a:pt x="0" y="0"/>
                </a:lnTo>
                <a:close/>
              </a:path>
            </a:pathLst>
          </a:custGeom>
          <a:blipFill>
            <a:blip r:embed="rId2"/>
            <a:stretch>
              <a:fillRect/>
            </a:stretch>
          </a:blipFill>
        </p:spPr>
      </p:sp>
      <p:grpSp>
        <p:nvGrpSpPr>
          <p:cNvPr id="3" name="Group 3"/>
          <p:cNvGrpSpPr/>
          <p:nvPr/>
        </p:nvGrpSpPr>
        <p:grpSpPr>
          <a:xfrm>
            <a:off x="12014097" y="2734166"/>
            <a:ext cx="1435256" cy="5832058"/>
            <a:chOff x="0" y="0"/>
            <a:chExt cx="378010" cy="1536015"/>
          </a:xfrm>
        </p:grpSpPr>
        <p:sp>
          <p:nvSpPr>
            <p:cNvPr id="4" name="Freeform 4"/>
            <p:cNvSpPr/>
            <p:nvPr/>
          </p:nvSpPr>
          <p:spPr>
            <a:xfrm>
              <a:off x="0" y="0"/>
              <a:ext cx="378010" cy="1536015"/>
            </a:xfrm>
            <a:custGeom>
              <a:avLst/>
              <a:gdLst/>
              <a:ahLst/>
              <a:cxnLst/>
              <a:rect l="l" t="t" r="r" b="b"/>
              <a:pathLst>
                <a:path w="378010" h="1536015">
                  <a:moveTo>
                    <a:pt x="0" y="0"/>
                  </a:moveTo>
                  <a:lnTo>
                    <a:pt x="378010" y="0"/>
                  </a:lnTo>
                  <a:lnTo>
                    <a:pt x="378010" y="1536015"/>
                  </a:lnTo>
                  <a:lnTo>
                    <a:pt x="0" y="1536015"/>
                  </a:lnTo>
                  <a:close/>
                </a:path>
              </a:pathLst>
            </a:custGeom>
            <a:solidFill>
              <a:srgbClr val="000000">
                <a:alpha val="0"/>
              </a:srgbClr>
            </a:solidFill>
            <a:ln w="38100" cap="sq">
              <a:solidFill>
                <a:srgbClr val="000000"/>
              </a:solidFill>
              <a:prstDash val="solid"/>
              <a:miter/>
            </a:ln>
          </p:spPr>
        </p:sp>
        <p:sp>
          <p:nvSpPr>
            <p:cNvPr id="5" name="TextBox 5"/>
            <p:cNvSpPr txBox="1"/>
            <p:nvPr/>
          </p:nvSpPr>
          <p:spPr>
            <a:xfrm>
              <a:off x="0" y="-47625"/>
              <a:ext cx="378010" cy="1583640"/>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74900" y="267504"/>
            <a:ext cx="17895695" cy="9728884"/>
          </a:xfrm>
          <a:custGeom>
            <a:avLst/>
            <a:gdLst/>
            <a:ahLst/>
            <a:cxnLst/>
            <a:rect l="l" t="t" r="r" b="b"/>
            <a:pathLst>
              <a:path w="17895695" h="9728884">
                <a:moveTo>
                  <a:pt x="0" y="0"/>
                </a:moveTo>
                <a:lnTo>
                  <a:pt x="17895695" y="0"/>
                </a:lnTo>
                <a:lnTo>
                  <a:pt x="17895695" y="9728884"/>
                </a:lnTo>
                <a:lnTo>
                  <a:pt x="0" y="9728884"/>
                </a:lnTo>
                <a:lnTo>
                  <a:pt x="0" y="0"/>
                </a:lnTo>
                <a:close/>
              </a:path>
            </a:pathLst>
          </a:custGeom>
          <a:blipFill>
            <a:blip r:embed="rId2"/>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5305" y="279467"/>
            <a:ext cx="17836709" cy="9738613"/>
          </a:xfrm>
          <a:custGeom>
            <a:avLst/>
            <a:gdLst/>
            <a:ahLst/>
            <a:cxnLst/>
            <a:rect l="l" t="t" r="r" b="b"/>
            <a:pathLst>
              <a:path w="17836709" h="9738613">
                <a:moveTo>
                  <a:pt x="0" y="0"/>
                </a:moveTo>
                <a:lnTo>
                  <a:pt x="17836709" y="0"/>
                </a:lnTo>
                <a:lnTo>
                  <a:pt x="17836709" y="9738613"/>
                </a:lnTo>
                <a:lnTo>
                  <a:pt x="0" y="9738613"/>
                </a:lnTo>
                <a:lnTo>
                  <a:pt x="0" y="0"/>
                </a:lnTo>
                <a:close/>
              </a:path>
            </a:pathLst>
          </a:custGeom>
          <a:blipFill>
            <a:blip r:embed="rId2"/>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217</Words>
  <Application>Microsoft Office PowerPoint</Application>
  <PresentationFormat>Custom</PresentationFormat>
  <Paragraphs>24</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Calibri</vt:lpstr>
      <vt:lpstr>Lato</vt:lpstr>
      <vt:lpstr>Tahoma Bold</vt:lpstr>
      <vt:lpstr>Helios Extended Bold</vt:lpstr>
      <vt:lpstr>Tahoma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Grey Modern Business Research Proposal Presentation</dc:title>
  <cp:lastModifiedBy>Anjali Anjali</cp:lastModifiedBy>
  <cp:revision>3</cp:revision>
  <dcterms:created xsi:type="dcterms:W3CDTF">2006-08-16T00:00:00Z</dcterms:created>
  <dcterms:modified xsi:type="dcterms:W3CDTF">2024-07-19T10:56:01Z</dcterms:modified>
  <dc:identifier>DAGLYZ3uKzQ</dc:identifier>
</cp:coreProperties>
</file>

<file path=docProps/thumbnail.jpeg>
</file>